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010400" cy="9296400"/>
  <p:embeddedFontLst>
    <p:embeddedFont>
      <p:font typeface="Nunito"/>
      <p:regular r:id="rId19"/>
      <p:bold r:id="rId20"/>
      <p:italic r:id="rId21"/>
      <p:boldItalic r:id="rId22"/>
    </p:embeddedFont>
    <p:embeddedFont>
      <p:font typeface="Maven Pro"/>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78015C7-D308-4831-8D1E-47B4B5975B87}">
  <a:tblStyle styleId="{578015C7-D308-4831-8D1E-47B4B5975B8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EC"/>
          </a:solidFill>
        </a:fill>
      </a:tcStyle>
    </a:wholeTbl>
    <a:band1H>
      <a:tcTxStyle/>
      <a:tcStyle>
        <a:fill>
          <a:solidFill>
            <a:srgbClr val="CDD3D8"/>
          </a:solidFill>
        </a:fill>
      </a:tcStyle>
    </a:band1H>
    <a:band2H>
      <a:tcTxStyle/>
    </a:band2H>
    <a:band1V>
      <a:tcTxStyle/>
      <a:tcStyle>
        <a:fill>
          <a:solidFill>
            <a:srgbClr val="CDD3D8"/>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625B290-05AE-4ABA-A04F-D1ACA2F7795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5.xml"/><Relationship Id="rId22" Type="http://schemas.openxmlformats.org/officeDocument/2006/relationships/font" Target="fonts/Nunito-boldItalic.fntdata"/><Relationship Id="rId10" Type="http://schemas.openxmlformats.org/officeDocument/2006/relationships/slide" Target="slides/slide4.xml"/><Relationship Id="rId21" Type="http://schemas.openxmlformats.org/officeDocument/2006/relationships/font" Target="fonts/Nunito-italic.fntdata"/><Relationship Id="rId13" Type="http://schemas.openxmlformats.org/officeDocument/2006/relationships/slide" Target="slides/slide7.xml"/><Relationship Id="rId24" Type="http://schemas.openxmlformats.org/officeDocument/2006/relationships/font" Target="fonts/MavenPro-bold.fntdata"/><Relationship Id="rId12" Type="http://schemas.openxmlformats.org/officeDocument/2006/relationships/slide" Target="slides/slide6.xml"/><Relationship Id="rId23" Type="http://schemas.openxmlformats.org/officeDocument/2006/relationships/font" Target="fonts/MavenPr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Nuni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7840" cy="466434"/>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70938" y="0"/>
            <a:ext cx="3037840" cy="466434"/>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701040" y="4473892"/>
            <a:ext cx="5608320" cy="3660458"/>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967"/>
            <a:ext cx="3037840" cy="466433"/>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701040" y="4473892"/>
            <a:ext cx="5608320" cy="3660458"/>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2" name="Shape 432"/>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701040" y="4473892"/>
            <a:ext cx="5608320" cy="3660458"/>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40" name="Shape 540"/>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Shape 546"/>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7" name="Shape 547"/>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Shape 573"/>
          <p:cNvSpPr txBox="1"/>
          <p:nvPr>
            <p:ph idx="1" type="body"/>
          </p:nvPr>
        </p:nvSpPr>
        <p:spPr>
          <a:xfrm>
            <a:off x="701040" y="4473892"/>
            <a:ext cx="5608200" cy="3660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574" name="Shape 574"/>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Shape 441"/>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2" name="Shape 442"/>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449" name="Shape 449"/>
          <p:cNvSpPr/>
          <p:nvPr>
            <p:ph idx="2" type="sldImg"/>
          </p:nvPr>
        </p:nvSpPr>
        <p:spPr>
          <a:xfrm>
            <a:off x="406400" y="696913"/>
            <a:ext cx="6197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701040" y="4473892"/>
            <a:ext cx="5608320" cy="3660458"/>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7" name="Shape 457"/>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91440" lvl="0" marL="91440" rtl="0">
              <a:lnSpc>
                <a:spcPct val="80000"/>
              </a:lnSpc>
              <a:spcBef>
                <a:spcPts val="1400"/>
              </a:spcBef>
              <a:spcAft>
                <a:spcPts val="0"/>
              </a:spcAft>
              <a:buClr>
                <a:srgbClr val="0B6374"/>
              </a:buClr>
              <a:buSzPts val="2000"/>
              <a:buFont typeface="Calibri"/>
              <a:buChar char=" "/>
            </a:pPr>
            <a:r>
              <a:rPr lang="en-US" sz="2000">
                <a:solidFill>
                  <a:srgbClr val="424242"/>
                </a:solidFill>
              </a:rPr>
              <a:t>Washington’s framework:  each measure is mapped from a percentage to a 1–10 score.</a:t>
            </a:r>
            <a:endParaRPr sz="2000">
              <a:solidFill>
                <a:srgbClr val="424242"/>
              </a:solidFill>
            </a:endParaRPr>
          </a:p>
          <a:p>
            <a:pPr indent="-91440" lvl="0" marL="91440" rtl="0">
              <a:lnSpc>
                <a:spcPct val="80000"/>
              </a:lnSpc>
              <a:spcBef>
                <a:spcPts val="1400"/>
              </a:spcBef>
              <a:spcAft>
                <a:spcPts val="0"/>
              </a:spcAft>
              <a:buClr>
                <a:srgbClr val="0B6374"/>
              </a:buClr>
              <a:buSzPts val="2000"/>
              <a:buFont typeface="Calibri"/>
              <a:buChar char=" "/>
            </a:pPr>
            <a:r>
              <a:rPr lang="en-US" sz="2000">
                <a:solidFill>
                  <a:srgbClr val="424242"/>
                </a:solidFill>
              </a:rPr>
              <a:t>Those measure scores are combined to yield an overall index score ranging from 1–10.</a:t>
            </a:r>
            <a:endParaRPr sz="2000">
              <a:solidFill>
                <a:srgbClr val="424242"/>
              </a:solidFill>
            </a:endParaRPr>
          </a:p>
          <a:p>
            <a:pPr indent="-91440" lvl="0" marL="91440" rtl="0">
              <a:lnSpc>
                <a:spcPct val="80000"/>
              </a:lnSpc>
              <a:spcBef>
                <a:spcPts val="1400"/>
              </a:spcBef>
              <a:spcAft>
                <a:spcPts val="0"/>
              </a:spcAft>
              <a:buClr>
                <a:srgbClr val="0B6374"/>
              </a:buClr>
              <a:buSzPts val="2000"/>
              <a:buFont typeface="Calibri"/>
              <a:buChar char=" "/>
            </a:pPr>
            <a:r>
              <a:rPr lang="en-US" sz="2000">
                <a:solidFill>
                  <a:srgbClr val="424242"/>
                </a:solidFill>
              </a:rPr>
              <a:t>Using that ESSA index score, the lowest performing 5 percent of schools are identified as comprehensive support schools.  </a:t>
            </a:r>
            <a:endParaRPr sz="2000">
              <a:solidFill>
                <a:srgbClr val="424242"/>
              </a:solidFill>
            </a:endParaRPr>
          </a:p>
          <a:p>
            <a:pPr indent="-91440" lvl="0" marL="91440" rtl="0">
              <a:lnSpc>
                <a:spcPct val="80000"/>
              </a:lnSpc>
              <a:spcBef>
                <a:spcPts val="1400"/>
              </a:spcBef>
              <a:spcAft>
                <a:spcPts val="0"/>
              </a:spcAft>
              <a:buClr>
                <a:srgbClr val="0B6374"/>
              </a:buClr>
              <a:buSzPts val="2000"/>
              <a:buFont typeface="Calibri"/>
              <a:buChar char=" "/>
            </a:pPr>
            <a:r>
              <a:rPr lang="en-US" sz="2000">
                <a:solidFill>
                  <a:srgbClr val="424242"/>
                </a:solidFill>
              </a:rPr>
              <a:t>Schools will be identified for targeted support using the same threshold for specific student groups.</a:t>
            </a:r>
            <a:endParaRPr sz="2000">
              <a:solidFill>
                <a:srgbClr val="424242"/>
              </a:solidFill>
            </a:endParaRPr>
          </a:p>
          <a:p>
            <a:pPr indent="-91440" lvl="0" marL="91440" rtl="0">
              <a:lnSpc>
                <a:spcPct val="80000"/>
              </a:lnSpc>
              <a:spcBef>
                <a:spcPts val="1400"/>
              </a:spcBef>
              <a:spcAft>
                <a:spcPts val="0"/>
              </a:spcAft>
              <a:buClr>
                <a:srgbClr val="0B6374"/>
              </a:buClr>
              <a:buSzPts val="2000"/>
              <a:buFont typeface="Calibri"/>
              <a:buChar char=" "/>
            </a:pPr>
            <a:r>
              <a:rPr lang="en-US" sz="2000">
                <a:solidFill>
                  <a:srgbClr val="424242"/>
                </a:solidFill>
              </a:rPr>
              <a:t>The approach emphasizes continuous improvement for ALL schools, not just whether a school is on or off a list.</a:t>
            </a:r>
            <a:endParaRPr sz="2000">
              <a:solidFill>
                <a:srgbClr val="424242"/>
              </a:solidFill>
            </a:endParaRPr>
          </a:p>
          <a:p>
            <a:pPr indent="0" lvl="0" marL="0" rtl="0">
              <a:spcBef>
                <a:spcPts val="0"/>
              </a:spcBef>
              <a:spcAft>
                <a:spcPts val="0"/>
              </a:spcAft>
              <a:buNone/>
            </a:pPr>
            <a:r>
              <a:t/>
            </a:r>
            <a:endParaRPr/>
          </a:p>
        </p:txBody>
      </p:sp>
      <p:sp>
        <p:nvSpPr>
          <p:cNvPr id="463" name="Shape 463"/>
          <p:cNvSpPr/>
          <p:nvPr>
            <p:ph idx="2" type="sldImg"/>
          </p:nvPr>
        </p:nvSpPr>
        <p:spPr>
          <a:xfrm>
            <a:off x="406400" y="696913"/>
            <a:ext cx="6197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Shape 493"/>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Shape 494"/>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t/>
            </a:r>
            <a:endParaRPr/>
          </a:p>
        </p:txBody>
      </p:sp>
      <p:sp>
        <p:nvSpPr>
          <p:cNvPr id="495" name="Shape 495"/>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701040" y="4473892"/>
            <a:ext cx="5608320" cy="3660458"/>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701040" y="4473892"/>
            <a:ext cx="5608320" cy="3660458"/>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6" name="Shape 526"/>
          <p:cNvSpPr/>
          <p:nvPr>
            <p:ph idx="2" type="sldImg"/>
          </p:nvPr>
        </p:nvSpPr>
        <p:spPr>
          <a:xfrm>
            <a:off x="717550" y="1162050"/>
            <a:ext cx="5575300"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Shape 531"/>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532" name="Shape 532"/>
          <p:cNvSpPr txBox="1"/>
          <p:nvPr>
            <p:ph idx="1" type="body"/>
          </p:nvPr>
        </p:nvSpPr>
        <p:spPr>
          <a:xfrm>
            <a:off x="701040" y="4473892"/>
            <a:ext cx="5608200" cy="366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3" name="Shape 533"/>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gi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gi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13" name="Shape 13"/>
        <p:cNvGrpSpPr/>
        <p:nvPr/>
      </p:nvGrpSpPr>
      <p:grpSpPr>
        <a:xfrm>
          <a:off x="0" y="0"/>
          <a:ext cx="0" cy="0"/>
          <a:chOff x="0" y="0"/>
          <a:chExt cx="0" cy="0"/>
        </a:xfrm>
      </p:grpSpPr>
      <p:grpSp>
        <p:nvGrpSpPr>
          <p:cNvPr id="14" name="Shape 14"/>
          <p:cNvGrpSpPr/>
          <p:nvPr/>
        </p:nvGrpSpPr>
        <p:grpSpPr>
          <a:xfrm>
            <a:off x="9790426" y="4546120"/>
            <a:ext cx="2255173" cy="2310006"/>
            <a:chOff x="7343003" y="3409675"/>
            <a:chExt cx="1691422" cy="1732548"/>
          </a:xfrm>
        </p:grpSpPr>
        <p:grpSp>
          <p:nvGrpSpPr>
            <p:cNvPr id="15" name="Shape 15"/>
            <p:cNvGrpSpPr/>
            <p:nvPr/>
          </p:nvGrpSpPr>
          <p:grpSpPr>
            <a:xfrm>
              <a:off x="7343003" y="4453711"/>
              <a:ext cx="316800" cy="688513"/>
              <a:chOff x="7343003" y="4453711"/>
              <a:chExt cx="316800" cy="688513"/>
            </a:xfrm>
          </p:grpSpPr>
          <p:sp>
            <p:nvSpPr>
              <p:cNvPr id="16" name="Shape 16"/>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 name="Shape 17"/>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8" name="Shape 18"/>
            <p:cNvGrpSpPr/>
            <p:nvPr/>
          </p:nvGrpSpPr>
          <p:grpSpPr>
            <a:xfrm>
              <a:off x="7801210" y="4105700"/>
              <a:ext cx="316800" cy="1036523"/>
              <a:chOff x="7801210" y="4105700"/>
              <a:chExt cx="316800" cy="1036523"/>
            </a:xfrm>
          </p:grpSpPr>
          <p:sp>
            <p:nvSpPr>
              <p:cNvPr id="19" name="Shape 19"/>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 name="Shape 20"/>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 name="Shape 21"/>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2" name="Shape 22"/>
            <p:cNvGrpSpPr/>
            <p:nvPr/>
          </p:nvGrpSpPr>
          <p:grpSpPr>
            <a:xfrm>
              <a:off x="8259418" y="3757688"/>
              <a:ext cx="316800" cy="1384535"/>
              <a:chOff x="8259418" y="3757688"/>
              <a:chExt cx="316800" cy="1384535"/>
            </a:xfrm>
          </p:grpSpPr>
          <p:sp>
            <p:nvSpPr>
              <p:cNvPr id="23" name="Shape 23"/>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 name="Shape 2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 name="Shape 2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 name="Shape 26"/>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7" name="Shape 27"/>
            <p:cNvGrpSpPr/>
            <p:nvPr/>
          </p:nvGrpSpPr>
          <p:grpSpPr>
            <a:xfrm>
              <a:off x="8717625" y="3409675"/>
              <a:ext cx="316800" cy="1732548"/>
              <a:chOff x="8717625" y="3409675"/>
              <a:chExt cx="316800" cy="1732548"/>
            </a:xfrm>
          </p:grpSpPr>
          <p:sp>
            <p:nvSpPr>
              <p:cNvPr id="28" name="Shape 28"/>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9" name="Shape 29"/>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0" name="Shape 30"/>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1" name="Shape 31"/>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2" name="Shape 3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grpSp>
        <p:nvGrpSpPr>
          <p:cNvPr id="33" name="Shape 33"/>
          <p:cNvGrpSpPr/>
          <p:nvPr/>
        </p:nvGrpSpPr>
        <p:grpSpPr>
          <a:xfrm>
            <a:off x="6724502" y="0"/>
            <a:ext cx="5085303" cy="5118675"/>
            <a:chOff x="5043503" y="0"/>
            <a:chExt cx="3814072" cy="3839102"/>
          </a:xfrm>
        </p:grpSpPr>
        <p:sp>
          <p:nvSpPr>
            <p:cNvPr id="34" name="Shape 3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5" name="Shape 35"/>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nvGrpSpPr>
            <p:cNvPr id="36" name="Shape 36"/>
            <p:cNvGrpSpPr/>
            <p:nvPr/>
          </p:nvGrpSpPr>
          <p:grpSpPr>
            <a:xfrm>
              <a:off x="7647812" y="2704283"/>
              <a:ext cx="635219" cy="635219"/>
              <a:chOff x="6725724" y="2701260"/>
              <a:chExt cx="1208101" cy="1208100"/>
            </a:xfrm>
          </p:grpSpPr>
          <p:sp>
            <p:nvSpPr>
              <p:cNvPr id="37" name="Shape 37"/>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8" name="Shape 38"/>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9" name="Shape 39"/>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40" name="Shape 40"/>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nvGrpSpPr>
            <p:cNvPr id="41" name="Shape 41"/>
            <p:cNvGrpSpPr/>
            <p:nvPr/>
          </p:nvGrpSpPr>
          <p:grpSpPr>
            <a:xfrm>
              <a:off x="7952720" y="179238"/>
              <a:ext cx="873165" cy="873003"/>
              <a:chOff x="7754428" y="208725"/>
              <a:chExt cx="541800" cy="541800"/>
            </a:xfrm>
          </p:grpSpPr>
          <p:sp>
            <p:nvSpPr>
              <p:cNvPr id="42" name="Shape 42"/>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3" name="Shape 43"/>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44" name="Shape 4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5" name="Shape 45"/>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6" name="Shape 46"/>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7" name="Shape 47"/>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8" name="Shape 48"/>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9" name="Shape 49"/>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50" name="Shape 50"/>
          <p:cNvSpPr txBox="1"/>
          <p:nvPr>
            <p:ph type="ctrTitle"/>
          </p:nvPr>
        </p:nvSpPr>
        <p:spPr>
          <a:xfrm>
            <a:off x="1098667" y="2151750"/>
            <a:ext cx="5673900" cy="2497200"/>
          </a:xfrm>
          <a:prstGeom prst="rect">
            <a:avLst/>
          </a:prstGeom>
        </p:spPr>
        <p:txBody>
          <a:bodyPr anchorCtr="0" anchor="ctr" bIns="121900" lIns="121900" spcFirstLastPara="1" rIns="121900" wrap="square" tIns="12190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1" name="Shape 51"/>
          <p:cNvSpPr txBox="1"/>
          <p:nvPr>
            <p:ph idx="1" type="subTitle"/>
          </p:nvPr>
        </p:nvSpPr>
        <p:spPr>
          <a:xfrm>
            <a:off x="1098667" y="4795067"/>
            <a:ext cx="5673900" cy="927300"/>
          </a:xfrm>
          <a:prstGeom prst="rect">
            <a:avLst/>
          </a:prstGeom>
        </p:spPr>
        <p:txBody>
          <a:bodyPr anchorCtr="0" anchor="t" bIns="121900" lIns="121900" spcFirstLastPara="1" rIns="121900" wrap="square" tIns="12190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52" name="Shape 52"/>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5" name="Shape 145"/>
        <p:cNvGrpSpPr/>
        <p:nvPr/>
      </p:nvGrpSpPr>
      <p:grpSpPr>
        <a:xfrm>
          <a:off x="0" y="0"/>
          <a:ext cx="0" cy="0"/>
          <a:chOff x="0" y="0"/>
          <a:chExt cx="0" cy="0"/>
        </a:xfrm>
      </p:grpSpPr>
      <p:grpSp>
        <p:nvGrpSpPr>
          <p:cNvPr id="146" name="Shape 146"/>
          <p:cNvGrpSpPr/>
          <p:nvPr/>
        </p:nvGrpSpPr>
        <p:grpSpPr>
          <a:xfrm>
            <a:off x="69" y="5465463"/>
            <a:ext cx="12191743" cy="1392365"/>
            <a:chOff x="52" y="4099200"/>
            <a:chExt cx="9144036" cy="1044300"/>
          </a:xfrm>
        </p:grpSpPr>
        <p:grpSp>
          <p:nvGrpSpPr>
            <p:cNvPr id="147" name="Shape 147"/>
            <p:cNvGrpSpPr/>
            <p:nvPr/>
          </p:nvGrpSpPr>
          <p:grpSpPr>
            <a:xfrm>
              <a:off x="52" y="4309200"/>
              <a:ext cx="231622" cy="834300"/>
              <a:chOff x="2688737" y="4301380"/>
              <a:chExt cx="231900" cy="834300"/>
            </a:xfrm>
          </p:grpSpPr>
          <p:sp>
            <p:nvSpPr>
              <p:cNvPr id="148" name="Shape 148"/>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49" name="Shape 149"/>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0" name="Shape 15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1" name="Shape 15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52" name="Shape 152"/>
            <p:cNvGrpSpPr/>
            <p:nvPr/>
          </p:nvGrpSpPr>
          <p:grpSpPr>
            <a:xfrm>
              <a:off x="371406" y="4099200"/>
              <a:ext cx="231622" cy="1044300"/>
              <a:chOff x="2688737" y="4091380"/>
              <a:chExt cx="231900" cy="1044300"/>
            </a:xfrm>
          </p:grpSpPr>
          <p:sp>
            <p:nvSpPr>
              <p:cNvPr id="153" name="Shape 15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4" name="Shape 154"/>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5" name="Shape 155"/>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6" name="Shape 15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57" name="Shape 15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58" name="Shape 158"/>
            <p:cNvGrpSpPr/>
            <p:nvPr/>
          </p:nvGrpSpPr>
          <p:grpSpPr>
            <a:xfrm>
              <a:off x="742761" y="4309200"/>
              <a:ext cx="231622" cy="834300"/>
              <a:chOff x="2688737" y="4301380"/>
              <a:chExt cx="231900" cy="834300"/>
            </a:xfrm>
          </p:grpSpPr>
          <p:sp>
            <p:nvSpPr>
              <p:cNvPr id="159" name="Shape 15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0" name="Shape 16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63" name="Shape 163"/>
            <p:cNvGrpSpPr/>
            <p:nvPr/>
          </p:nvGrpSpPr>
          <p:grpSpPr>
            <a:xfrm>
              <a:off x="1114115" y="4518900"/>
              <a:ext cx="231622" cy="624600"/>
              <a:chOff x="2688737" y="4511080"/>
              <a:chExt cx="231900" cy="624600"/>
            </a:xfrm>
          </p:grpSpPr>
          <p:sp>
            <p:nvSpPr>
              <p:cNvPr id="164" name="Shape 16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5" name="Shape 165"/>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6" name="Shape 16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67" name="Shape 167"/>
            <p:cNvGrpSpPr/>
            <p:nvPr/>
          </p:nvGrpSpPr>
          <p:grpSpPr>
            <a:xfrm>
              <a:off x="1856753" y="4099200"/>
              <a:ext cx="231600" cy="1044300"/>
              <a:chOff x="1856753" y="4099200"/>
              <a:chExt cx="231600" cy="1044300"/>
            </a:xfrm>
          </p:grpSpPr>
          <p:sp>
            <p:nvSpPr>
              <p:cNvPr id="168" name="Shape 168"/>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69" name="Shape 169"/>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0" name="Shape 170"/>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1" name="Shape 17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2" name="Shape 172"/>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73" name="Shape 173"/>
            <p:cNvGrpSpPr/>
            <p:nvPr/>
          </p:nvGrpSpPr>
          <p:grpSpPr>
            <a:xfrm>
              <a:off x="2228107" y="4309200"/>
              <a:ext cx="231600" cy="834300"/>
              <a:chOff x="2228107" y="4309200"/>
              <a:chExt cx="231600" cy="834300"/>
            </a:xfrm>
          </p:grpSpPr>
          <p:sp>
            <p:nvSpPr>
              <p:cNvPr id="174" name="Shape 174"/>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5" name="Shape 175"/>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6" name="Shape 17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77" name="Shape 177"/>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78" name="Shape 178"/>
            <p:cNvGrpSpPr/>
            <p:nvPr/>
          </p:nvGrpSpPr>
          <p:grpSpPr>
            <a:xfrm>
              <a:off x="2599462" y="4518900"/>
              <a:ext cx="231600" cy="624600"/>
              <a:chOff x="2599462" y="4518900"/>
              <a:chExt cx="231600" cy="624600"/>
            </a:xfrm>
          </p:grpSpPr>
          <p:sp>
            <p:nvSpPr>
              <p:cNvPr id="179" name="Shape 179"/>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0" name="Shape 180"/>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1" name="Shape 18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82" name="Shape 182"/>
            <p:cNvGrpSpPr/>
            <p:nvPr/>
          </p:nvGrpSpPr>
          <p:grpSpPr>
            <a:xfrm>
              <a:off x="3342171" y="4099200"/>
              <a:ext cx="231600" cy="1044300"/>
              <a:chOff x="3342171" y="4099200"/>
              <a:chExt cx="231600" cy="1044300"/>
            </a:xfrm>
          </p:grpSpPr>
          <p:sp>
            <p:nvSpPr>
              <p:cNvPr id="183" name="Shape 18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4" name="Shape 184"/>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5" name="Shape 185"/>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6" name="Shape 18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87" name="Shape 187"/>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88" name="Shape 188"/>
            <p:cNvGrpSpPr/>
            <p:nvPr/>
          </p:nvGrpSpPr>
          <p:grpSpPr>
            <a:xfrm>
              <a:off x="3713525" y="4309200"/>
              <a:ext cx="231600" cy="834300"/>
              <a:chOff x="3713525" y="4309200"/>
              <a:chExt cx="231600" cy="834300"/>
            </a:xfrm>
          </p:grpSpPr>
          <p:sp>
            <p:nvSpPr>
              <p:cNvPr id="189" name="Shape 189"/>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0" name="Shape 190"/>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1" name="Shape 19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2" name="Shape 192"/>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93" name="Shape 193"/>
            <p:cNvGrpSpPr/>
            <p:nvPr/>
          </p:nvGrpSpPr>
          <p:grpSpPr>
            <a:xfrm>
              <a:off x="1485398" y="4309200"/>
              <a:ext cx="231600" cy="834300"/>
              <a:chOff x="1485398" y="4309200"/>
              <a:chExt cx="231600" cy="834300"/>
            </a:xfrm>
          </p:grpSpPr>
          <p:sp>
            <p:nvSpPr>
              <p:cNvPr id="194" name="Shape 194"/>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5" name="Shape 195"/>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6" name="Shape 19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97" name="Shape 197"/>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98" name="Shape 198"/>
            <p:cNvGrpSpPr/>
            <p:nvPr/>
          </p:nvGrpSpPr>
          <p:grpSpPr>
            <a:xfrm>
              <a:off x="4084879" y="4518900"/>
              <a:ext cx="231600" cy="624600"/>
              <a:chOff x="4084879" y="4518900"/>
              <a:chExt cx="231600" cy="624600"/>
            </a:xfrm>
          </p:grpSpPr>
          <p:sp>
            <p:nvSpPr>
              <p:cNvPr id="199" name="Shape 199"/>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0" name="Shape 200"/>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1" name="Shape 20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02" name="Shape 202"/>
            <p:cNvGrpSpPr/>
            <p:nvPr/>
          </p:nvGrpSpPr>
          <p:grpSpPr>
            <a:xfrm>
              <a:off x="2970816" y="4309200"/>
              <a:ext cx="231600" cy="834300"/>
              <a:chOff x="2970816" y="4309200"/>
              <a:chExt cx="231600" cy="834300"/>
            </a:xfrm>
          </p:grpSpPr>
          <p:sp>
            <p:nvSpPr>
              <p:cNvPr id="203" name="Shape 20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4" name="Shape 204"/>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5" name="Shape 205"/>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6" name="Shape 20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07" name="Shape 207"/>
            <p:cNvGrpSpPr/>
            <p:nvPr/>
          </p:nvGrpSpPr>
          <p:grpSpPr>
            <a:xfrm>
              <a:off x="4456234" y="4309200"/>
              <a:ext cx="231600" cy="834300"/>
              <a:chOff x="4456234" y="4309200"/>
              <a:chExt cx="231600" cy="834300"/>
            </a:xfrm>
          </p:grpSpPr>
          <p:sp>
            <p:nvSpPr>
              <p:cNvPr id="208" name="Shape 208"/>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09" name="Shape 209"/>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0" name="Shape 210"/>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1" name="Shape 2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12" name="Shape 212"/>
            <p:cNvGrpSpPr/>
            <p:nvPr/>
          </p:nvGrpSpPr>
          <p:grpSpPr>
            <a:xfrm>
              <a:off x="4827588" y="4099200"/>
              <a:ext cx="231600" cy="1044300"/>
              <a:chOff x="4827588" y="4099200"/>
              <a:chExt cx="231600" cy="1044300"/>
            </a:xfrm>
          </p:grpSpPr>
          <p:sp>
            <p:nvSpPr>
              <p:cNvPr id="213" name="Shape 21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4" name="Shape 214"/>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5" name="Shape 215"/>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6" name="Shape 21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17" name="Shape 217"/>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18" name="Shape 218"/>
            <p:cNvGrpSpPr/>
            <p:nvPr/>
          </p:nvGrpSpPr>
          <p:grpSpPr>
            <a:xfrm>
              <a:off x="5198943" y="4309200"/>
              <a:ext cx="231600" cy="834300"/>
              <a:chOff x="5198943" y="4309200"/>
              <a:chExt cx="231600" cy="834300"/>
            </a:xfrm>
          </p:grpSpPr>
          <p:sp>
            <p:nvSpPr>
              <p:cNvPr id="219" name="Shape 219"/>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0" name="Shape 220"/>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1" name="Shape 22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2" name="Shape 222"/>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23" name="Shape 223"/>
            <p:cNvGrpSpPr/>
            <p:nvPr/>
          </p:nvGrpSpPr>
          <p:grpSpPr>
            <a:xfrm>
              <a:off x="5570297" y="4518900"/>
              <a:ext cx="231600" cy="624600"/>
              <a:chOff x="5570297" y="4518900"/>
              <a:chExt cx="231600" cy="624600"/>
            </a:xfrm>
          </p:grpSpPr>
          <p:sp>
            <p:nvSpPr>
              <p:cNvPr id="224" name="Shape 224"/>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5" name="Shape 225"/>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6" name="Shape 22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27" name="Shape 227"/>
            <p:cNvGrpSpPr/>
            <p:nvPr/>
          </p:nvGrpSpPr>
          <p:grpSpPr>
            <a:xfrm>
              <a:off x="5941652" y="4309200"/>
              <a:ext cx="231600" cy="834300"/>
              <a:chOff x="5941652" y="4309200"/>
              <a:chExt cx="231600" cy="834300"/>
            </a:xfrm>
          </p:grpSpPr>
          <p:sp>
            <p:nvSpPr>
              <p:cNvPr id="228" name="Shape 228"/>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29" name="Shape 229"/>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0" name="Shape 230"/>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1" name="Shape 23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32" name="Shape 232"/>
            <p:cNvGrpSpPr/>
            <p:nvPr/>
          </p:nvGrpSpPr>
          <p:grpSpPr>
            <a:xfrm>
              <a:off x="6313006" y="4099200"/>
              <a:ext cx="231600" cy="1044300"/>
              <a:chOff x="6313006" y="4099200"/>
              <a:chExt cx="231600" cy="1044300"/>
            </a:xfrm>
          </p:grpSpPr>
          <p:sp>
            <p:nvSpPr>
              <p:cNvPr id="233" name="Shape 23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4" name="Shape 234"/>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5" name="Shape 235"/>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6" name="Shape 2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37" name="Shape 237"/>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38" name="Shape 238"/>
            <p:cNvGrpSpPr/>
            <p:nvPr/>
          </p:nvGrpSpPr>
          <p:grpSpPr>
            <a:xfrm>
              <a:off x="6684361" y="4309200"/>
              <a:ext cx="231600" cy="834300"/>
              <a:chOff x="6684361" y="4309200"/>
              <a:chExt cx="231600" cy="834300"/>
            </a:xfrm>
          </p:grpSpPr>
          <p:sp>
            <p:nvSpPr>
              <p:cNvPr id="239" name="Shape 239"/>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0" name="Shape 240"/>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1" name="Shape 24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2" name="Shape 242"/>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43" name="Shape 243"/>
            <p:cNvGrpSpPr/>
            <p:nvPr/>
          </p:nvGrpSpPr>
          <p:grpSpPr>
            <a:xfrm>
              <a:off x="7055715" y="4518900"/>
              <a:ext cx="231600" cy="624600"/>
              <a:chOff x="7055715" y="4518900"/>
              <a:chExt cx="231600" cy="624600"/>
            </a:xfrm>
          </p:grpSpPr>
          <p:sp>
            <p:nvSpPr>
              <p:cNvPr id="244" name="Shape 244"/>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5" name="Shape 245"/>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6" name="Shape 24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47" name="Shape 247"/>
            <p:cNvGrpSpPr/>
            <p:nvPr/>
          </p:nvGrpSpPr>
          <p:grpSpPr>
            <a:xfrm>
              <a:off x="7798424" y="4099200"/>
              <a:ext cx="231600" cy="1044300"/>
              <a:chOff x="7798424" y="4099200"/>
              <a:chExt cx="231600" cy="1044300"/>
            </a:xfrm>
          </p:grpSpPr>
          <p:sp>
            <p:nvSpPr>
              <p:cNvPr id="248" name="Shape 248"/>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49" name="Shape 249"/>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0" name="Shape 250"/>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1" name="Shape 25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2" name="Shape 252"/>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53" name="Shape 253"/>
            <p:cNvGrpSpPr/>
            <p:nvPr/>
          </p:nvGrpSpPr>
          <p:grpSpPr>
            <a:xfrm>
              <a:off x="8169779" y="4309200"/>
              <a:ext cx="231600" cy="834300"/>
              <a:chOff x="8169779" y="4309200"/>
              <a:chExt cx="231600" cy="834300"/>
            </a:xfrm>
          </p:grpSpPr>
          <p:sp>
            <p:nvSpPr>
              <p:cNvPr id="254" name="Shape 254"/>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5" name="Shape 255"/>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6" name="Shape 25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7" name="Shape 257"/>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58" name="Shape 258"/>
            <p:cNvGrpSpPr/>
            <p:nvPr/>
          </p:nvGrpSpPr>
          <p:grpSpPr>
            <a:xfrm>
              <a:off x="7427070" y="4309200"/>
              <a:ext cx="231600" cy="834300"/>
              <a:chOff x="7427070" y="4309200"/>
              <a:chExt cx="231600" cy="834300"/>
            </a:xfrm>
          </p:grpSpPr>
          <p:sp>
            <p:nvSpPr>
              <p:cNvPr id="259" name="Shape 259"/>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0" name="Shape 260"/>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1" name="Shape 26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2" name="Shape 262"/>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63" name="Shape 263"/>
            <p:cNvGrpSpPr/>
            <p:nvPr/>
          </p:nvGrpSpPr>
          <p:grpSpPr>
            <a:xfrm>
              <a:off x="8541133" y="4518900"/>
              <a:ext cx="231600" cy="624600"/>
              <a:chOff x="8541133" y="4518900"/>
              <a:chExt cx="231600" cy="624600"/>
            </a:xfrm>
          </p:grpSpPr>
          <p:sp>
            <p:nvSpPr>
              <p:cNvPr id="264" name="Shape 264"/>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5" name="Shape 265"/>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6" name="Shape 26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267" name="Shape 267"/>
            <p:cNvGrpSpPr/>
            <p:nvPr/>
          </p:nvGrpSpPr>
          <p:grpSpPr>
            <a:xfrm>
              <a:off x="8912488" y="4309200"/>
              <a:ext cx="231600" cy="834300"/>
              <a:chOff x="8912488" y="4309200"/>
              <a:chExt cx="231600" cy="834300"/>
            </a:xfrm>
          </p:grpSpPr>
          <p:sp>
            <p:nvSpPr>
              <p:cNvPr id="268" name="Shape 268"/>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69" name="Shape 269"/>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70" name="Shape 270"/>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71" name="Shape 27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sp>
        <p:nvSpPr>
          <p:cNvPr id="272" name="Shape 272"/>
          <p:cNvSpPr txBox="1"/>
          <p:nvPr>
            <p:ph type="title"/>
          </p:nvPr>
        </p:nvSpPr>
        <p:spPr>
          <a:xfrm>
            <a:off x="1851500" y="1030300"/>
            <a:ext cx="8489100" cy="2484300"/>
          </a:xfrm>
          <a:prstGeom prst="rect">
            <a:avLst/>
          </a:prstGeom>
        </p:spPr>
        <p:txBody>
          <a:bodyPr anchorCtr="0" anchor="ctr" bIns="121900" lIns="121900" spcFirstLastPara="1" rIns="121900" wrap="square" tIns="121900"/>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p:txBody>
      </p:sp>
      <p:sp>
        <p:nvSpPr>
          <p:cNvPr id="273" name="Shape 273"/>
          <p:cNvSpPr txBox="1"/>
          <p:nvPr>
            <p:ph idx="1" type="body"/>
          </p:nvPr>
        </p:nvSpPr>
        <p:spPr>
          <a:xfrm>
            <a:off x="1851500" y="3616400"/>
            <a:ext cx="8489100" cy="1481700"/>
          </a:xfrm>
          <a:prstGeom prst="rect">
            <a:avLst/>
          </a:prstGeom>
        </p:spPr>
        <p:txBody>
          <a:bodyPr anchorCtr="0" anchor="t" bIns="121900" lIns="121900" spcFirstLastPara="1" rIns="121900" wrap="square" tIns="121900"/>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2100"/>
              </a:spcBef>
              <a:spcAft>
                <a:spcPts val="0"/>
              </a:spcAft>
              <a:buClr>
                <a:schemeClr val="lt1"/>
              </a:buClr>
              <a:buSzPts val="1500"/>
              <a:buChar char="○"/>
              <a:defRPr>
                <a:solidFill>
                  <a:schemeClr val="lt1"/>
                </a:solidFill>
              </a:defRPr>
            </a:lvl2pPr>
            <a:lvl3pPr indent="-323850" lvl="2" marL="1371600" algn="ctr">
              <a:spcBef>
                <a:spcPts val="2100"/>
              </a:spcBef>
              <a:spcAft>
                <a:spcPts val="0"/>
              </a:spcAft>
              <a:buClr>
                <a:schemeClr val="lt1"/>
              </a:buClr>
              <a:buSzPts val="1500"/>
              <a:buChar char="■"/>
              <a:defRPr>
                <a:solidFill>
                  <a:schemeClr val="lt1"/>
                </a:solidFill>
              </a:defRPr>
            </a:lvl3pPr>
            <a:lvl4pPr indent="-323850" lvl="3" marL="1828800" algn="ctr">
              <a:spcBef>
                <a:spcPts val="2100"/>
              </a:spcBef>
              <a:spcAft>
                <a:spcPts val="0"/>
              </a:spcAft>
              <a:buClr>
                <a:schemeClr val="lt1"/>
              </a:buClr>
              <a:buSzPts val="1500"/>
              <a:buChar char="●"/>
              <a:defRPr>
                <a:solidFill>
                  <a:schemeClr val="lt1"/>
                </a:solidFill>
              </a:defRPr>
            </a:lvl4pPr>
            <a:lvl5pPr indent="-323850" lvl="4" marL="2286000" algn="ctr">
              <a:spcBef>
                <a:spcPts val="2100"/>
              </a:spcBef>
              <a:spcAft>
                <a:spcPts val="0"/>
              </a:spcAft>
              <a:buClr>
                <a:schemeClr val="lt1"/>
              </a:buClr>
              <a:buSzPts val="1500"/>
              <a:buChar char="○"/>
              <a:defRPr>
                <a:solidFill>
                  <a:schemeClr val="lt1"/>
                </a:solidFill>
              </a:defRPr>
            </a:lvl5pPr>
            <a:lvl6pPr indent="-323850" lvl="5" marL="2743200" algn="ctr">
              <a:spcBef>
                <a:spcPts val="2100"/>
              </a:spcBef>
              <a:spcAft>
                <a:spcPts val="0"/>
              </a:spcAft>
              <a:buClr>
                <a:schemeClr val="lt1"/>
              </a:buClr>
              <a:buSzPts val="1500"/>
              <a:buChar char="■"/>
              <a:defRPr>
                <a:solidFill>
                  <a:schemeClr val="lt1"/>
                </a:solidFill>
              </a:defRPr>
            </a:lvl6pPr>
            <a:lvl7pPr indent="-323850" lvl="6" marL="3200400" algn="ctr">
              <a:spcBef>
                <a:spcPts val="2100"/>
              </a:spcBef>
              <a:spcAft>
                <a:spcPts val="0"/>
              </a:spcAft>
              <a:buClr>
                <a:schemeClr val="lt1"/>
              </a:buClr>
              <a:buSzPts val="1500"/>
              <a:buChar char="●"/>
              <a:defRPr>
                <a:solidFill>
                  <a:schemeClr val="lt1"/>
                </a:solidFill>
              </a:defRPr>
            </a:lvl7pPr>
            <a:lvl8pPr indent="-323850" lvl="7" marL="3657600" algn="ctr">
              <a:spcBef>
                <a:spcPts val="2100"/>
              </a:spcBef>
              <a:spcAft>
                <a:spcPts val="0"/>
              </a:spcAft>
              <a:buClr>
                <a:schemeClr val="lt1"/>
              </a:buClr>
              <a:buSzPts val="1500"/>
              <a:buChar char="○"/>
              <a:defRPr>
                <a:solidFill>
                  <a:schemeClr val="lt1"/>
                </a:solidFill>
              </a:defRPr>
            </a:lvl8pPr>
            <a:lvl9pPr indent="-323850" lvl="8" marL="4114800" algn="ctr">
              <a:spcBef>
                <a:spcPts val="2100"/>
              </a:spcBef>
              <a:spcAft>
                <a:spcPts val="2100"/>
              </a:spcAft>
              <a:buClr>
                <a:schemeClr val="lt1"/>
              </a:buClr>
              <a:buSzPts val="1500"/>
              <a:buChar char="■"/>
              <a:defRPr>
                <a:solidFill>
                  <a:schemeClr val="lt1"/>
                </a:solidFill>
              </a:defRPr>
            </a:lvl9pPr>
          </a:lstStyle>
          <a:p/>
        </p:txBody>
      </p:sp>
      <p:sp>
        <p:nvSpPr>
          <p:cNvPr id="274" name="Shape 274"/>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5" name="Shape 275"/>
        <p:cNvGrpSpPr/>
        <p:nvPr/>
      </p:nvGrpSpPr>
      <p:grpSpPr>
        <a:xfrm>
          <a:off x="0" y="0"/>
          <a:ext cx="0" cy="0"/>
          <a:chOff x="0" y="0"/>
          <a:chExt cx="0" cy="0"/>
        </a:xfrm>
      </p:grpSpPr>
      <p:sp>
        <p:nvSpPr>
          <p:cNvPr id="276" name="Shape 276"/>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_HEADER_1">
    <p:bg>
      <p:bgPr>
        <a:solidFill>
          <a:schemeClr val="lt1"/>
        </a:solidFill>
      </p:bgPr>
    </p:bg>
    <p:spTree>
      <p:nvGrpSpPr>
        <p:cNvPr id="277" name="Shape 277"/>
        <p:cNvGrpSpPr/>
        <p:nvPr/>
      </p:nvGrpSpPr>
      <p:grpSpPr>
        <a:xfrm>
          <a:off x="0" y="0"/>
          <a:ext cx="0" cy="0"/>
          <a:chOff x="0" y="0"/>
          <a:chExt cx="0" cy="0"/>
        </a:xfrm>
      </p:grpSpPr>
      <p:sp>
        <p:nvSpPr>
          <p:cNvPr id="278" name="Shape 278"/>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nvSpPr>
        <p:spPr>
          <a:xfrm>
            <a:off x="0"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nvSpPr>
        <p:spPr>
          <a:xfrm>
            <a:off x="1097280" y="5548779"/>
            <a:ext cx="9144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1" name="Shape 281"/>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282" name="Shape 282"/>
          <p:cNvSpPr txBox="1"/>
          <p:nvPr>
            <p:ph type="title"/>
          </p:nvPr>
        </p:nvSpPr>
        <p:spPr>
          <a:xfrm>
            <a:off x="1097280" y="758952"/>
            <a:ext cx="10058400" cy="3566100"/>
          </a:xfrm>
          <a:prstGeom prst="rect">
            <a:avLst/>
          </a:prstGeom>
          <a:noFill/>
          <a:ln>
            <a:noFill/>
          </a:ln>
        </p:spPr>
        <p:txBody>
          <a:bodyPr anchorCtr="0" anchor="b" bIns="121900" lIns="121900" spcFirstLastPara="1" rIns="121900" wrap="square" tIns="121900"/>
          <a:lstStyle>
            <a:lvl1pPr lvl="0" marR="0" rtl="0" algn="l">
              <a:lnSpc>
                <a:spcPct val="85000"/>
              </a:lnSpc>
              <a:spcBef>
                <a:spcPts val="0"/>
              </a:spcBef>
              <a:spcAft>
                <a:spcPts val="0"/>
              </a:spcAft>
              <a:buClr>
                <a:schemeClr val="dk2"/>
              </a:buClr>
              <a:buSzPts val="8000"/>
              <a:buFont typeface="Calibri"/>
              <a:buNone/>
              <a:defRPr b="0" i="0" sz="8000" u="none" cap="none" strike="noStrike">
                <a:solidFill>
                  <a:schemeClr val="dk2"/>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283" name="Shape 283"/>
          <p:cNvSpPr txBox="1"/>
          <p:nvPr>
            <p:ph idx="1" type="body"/>
          </p:nvPr>
        </p:nvSpPr>
        <p:spPr>
          <a:xfrm>
            <a:off x="1097280" y="4453128"/>
            <a:ext cx="10058400" cy="1035900"/>
          </a:xfrm>
          <a:prstGeom prst="rect">
            <a:avLst/>
          </a:prstGeom>
          <a:noFill/>
          <a:ln>
            <a:noFill/>
          </a:ln>
        </p:spPr>
        <p:txBody>
          <a:bodyPr anchorCtr="0" anchor="t" bIns="121900" lIns="121900" spcFirstLastPara="1" rIns="121900" wrap="square" tIns="121900"/>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9A9A95"/>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9A9A95"/>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9A9A95"/>
                </a:solidFill>
                <a:latin typeface="Calibri"/>
                <a:ea typeface="Calibri"/>
                <a:cs typeface="Calibri"/>
                <a:sym typeface="Calibri"/>
              </a:defRPr>
            </a:lvl9pPr>
          </a:lstStyle>
          <a:p/>
        </p:txBody>
      </p:sp>
      <p:sp>
        <p:nvSpPr>
          <p:cNvPr id="284" name="Shape 284"/>
          <p:cNvSpPr txBox="1"/>
          <p:nvPr>
            <p:ph idx="10" type="dt"/>
          </p:nvPr>
        </p:nvSpPr>
        <p:spPr>
          <a:xfrm>
            <a:off x="2011680"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5" name="Shape 285"/>
          <p:cNvSpPr txBox="1"/>
          <p:nvPr>
            <p:ph idx="11" type="ftr"/>
          </p:nvPr>
        </p:nvSpPr>
        <p:spPr>
          <a:xfrm>
            <a:off x="2011680" y="5614840"/>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6" name="Shape 286"/>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cxnSp>
        <p:nvCxnSpPr>
          <p:cNvPr id="287" name="Shape 287"/>
          <p:cNvCxnSpPr/>
          <p:nvPr/>
        </p:nvCxnSpPr>
        <p:spPr>
          <a:xfrm>
            <a:off x="1207658" y="4343400"/>
            <a:ext cx="9875400" cy="0"/>
          </a:xfrm>
          <a:prstGeom prst="straightConnector1">
            <a:avLst/>
          </a:prstGeom>
          <a:noFill/>
          <a:ln cap="flat" cmpd="sng" w="9525">
            <a:solidFill>
              <a:srgbClr val="B1AFA3"/>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showMasterSp="0">
  <p:cSld name="Blank">
    <p:spTree>
      <p:nvGrpSpPr>
        <p:cNvPr id="288" name="Shape 288"/>
        <p:cNvGrpSpPr/>
        <p:nvPr/>
      </p:nvGrpSpPr>
      <p:grpSpPr>
        <a:xfrm>
          <a:off x="0" y="0"/>
          <a:ext cx="0" cy="0"/>
          <a:chOff x="0" y="0"/>
          <a:chExt cx="0" cy="0"/>
        </a:xfrm>
      </p:grpSpPr>
      <p:sp>
        <p:nvSpPr>
          <p:cNvPr id="289" name="Shape 289"/>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nvSpPr>
        <p:spPr>
          <a:xfrm>
            <a:off x="0"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nvSpPr>
        <p:spPr>
          <a:xfrm>
            <a:off x="1097280" y="5548779"/>
            <a:ext cx="9144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2" name="Shape 292"/>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293" name="Shape 293"/>
          <p:cNvSpPr txBox="1"/>
          <p:nvPr>
            <p:ph idx="10" type="dt"/>
          </p:nvPr>
        </p:nvSpPr>
        <p:spPr>
          <a:xfrm>
            <a:off x="2011680"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4" name="Shape 294"/>
          <p:cNvSpPr txBox="1"/>
          <p:nvPr>
            <p:ph idx="11" type="ftr"/>
          </p:nvPr>
        </p:nvSpPr>
        <p:spPr>
          <a:xfrm>
            <a:off x="2011680" y="5614840"/>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5" name="Shape 295"/>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6" name="Shape 296"/>
        <p:cNvGrpSpPr/>
        <p:nvPr/>
      </p:nvGrpSpPr>
      <p:grpSpPr>
        <a:xfrm>
          <a:off x="0" y="0"/>
          <a:ext cx="0" cy="0"/>
          <a:chOff x="0" y="0"/>
          <a:chExt cx="0" cy="0"/>
        </a:xfrm>
      </p:grpSpPr>
      <p:sp>
        <p:nvSpPr>
          <p:cNvPr id="297" name="Shape 297"/>
          <p:cNvSpPr txBox="1"/>
          <p:nvPr>
            <p:ph type="title"/>
          </p:nvPr>
        </p:nvSpPr>
        <p:spPr>
          <a:xfrm>
            <a:off x="1097280" y="286603"/>
            <a:ext cx="10058400" cy="1450800"/>
          </a:xfrm>
          <a:prstGeom prst="rect">
            <a:avLst/>
          </a:prstGeom>
          <a:noFill/>
          <a:ln>
            <a:noFill/>
          </a:ln>
        </p:spPr>
        <p:txBody>
          <a:bodyPr anchorCtr="0" anchor="b" bIns="121900" lIns="121900" spcFirstLastPara="1" rIns="121900" wrap="square" tIns="121900"/>
          <a:lstStyle>
            <a:lvl1pPr lvl="0" marR="0" rtl="0" algn="l">
              <a:lnSpc>
                <a:spcPct val="85000"/>
              </a:lnSpc>
              <a:spcBef>
                <a:spcPts val="0"/>
              </a:spcBef>
              <a:spcAft>
                <a:spcPts val="0"/>
              </a:spcAft>
              <a:buClr>
                <a:schemeClr val="dk2"/>
              </a:buClr>
              <a:buSzPts val="4800"/>
              <a:buFont typeface="Calibri"/>
              <a:buNone/>
              <a:defRPr b="0" i="0" sz="4800" u="none" cap="none" strike="noStrike">
                <a:solidFill>
                  <a:schemeClr val="dk2"/>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298" name="Shape 298"/>
          <p:cNvSpPr txBox="1"/>
          <p:nvPr>
            <p:ph idx="1" type="body"/>
          </p:nvPr>
        </p:nvSpPr>
        <p:spPr>
          <a:xfrm>
            <a:off x="1097280" y="1845734"/>
            <a:ext cx="10058400" cy="3616500"/>
          </a:xfrm>
          <a:prstGeom prst="rect">
            <a:avLst/>
          </a:prstGeom>
          <a:noFill/>
          <a:ln>
            <a:noFill/>
          </a:ln>
        </p:spPr>
        <p:txBody>
          <a:bodyPr anchorCtr="0" anchor="t" bIns="121900" lIns="121900" spcFirstLastPara="1" rIns="121900" wrap="square" tIns="1219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9pPr>
          </a:lstStyle>
          <a:p/>
        </p:txBody>
      </p:sp>
      <p:sp>
        <p:nvSpPr>
          <p:cNvPr id="299" name="Shape 299"/>
          <p:cNvSpPr txBox="1"/>
          <p:nvPr>
            <p:ph idx="10" type="dt"/>
          </p:nvPr>
        </p:nvSpPr>
        <p:spPr>
          <a:xfrm>
            <a:off x="2011680"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0" name="Shape 300"/>
          <p:cNvSpPr txBox="1"/>
          <p:nvPr>
            <p:ph idx="11" type="ftr"/>
          </p:nvPr>
        </p:nvSpPr>
        <p:spPr>
          <a:xfrm>
            <a:off x="2011680" y="5614840"/>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1" name="Shape 301"/>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2" name="Shape 302"/>
        <p:cNvGrpSpPr/>
        <p:nvPr/>
      </p:nvGrpSpPr>
      <p:grpSpPr>
        <a:xfrm>
          <a:off x="0" y="0"/>
          <a:ext cx="0" cy="0"/>
          <a:chOff x="0" y="0"/>
          <a:chExt cx="0" cy="0"/>
        </a:xfrm>
      </p:grpSpPr>
      <p:sp>
        <p:nvSpPr>
          <p:cNvPr id="303" name="Shape 303"/>
          <p:cNvSpPr txBox="1"/>
          <p:nvPr>
            <p:ph type="title"/>
          </p:nvPr>
        </p:nvSpPr>
        <p:spPr>
          <a:xfrm>
            <a:off x="1097280" y="286603"/>
            <a:ext cx="10058400" cy="1450800"/>
          </a:xfrm>
          <a:prstGeom prst="rect">
            <a:avLst/>
          </a:prstGeom>
          <a:noFill/>
          <a:ln>
            <a:noFill/>
          </a:ln>
        </p:spPr>
        <p:txBody>
          <a:bodyPr anchorCtr="0" anchor="b" bIns="121900" lIns="121900" spcFirstLastPara="1" rIns="121900" wrap="square" tIns="121900"/>
          <a:lstStyle>
            <a:lvl1pPr lvl="0" marR="0" rtl="0" algn="l">
              <a:lnSpc>
                <a:spcPct val="85000"/>
              </a:lnSpc>
              <a:spcBef>
                <a:spcPts val="0"/>
              </a:spcBef>
              <a:spcAft>
                <a:spcPts val="0"/>
              </a:spcAft>
              <a:buClr>
                <a:schemeClr val="dk2"/>
              </a:buClr>
              <a:buSzPts val="4800"/>
              <a:buFont typeface="Calibri"/>
              <a:buNone/>
              <a:defRPr b="0" i="0" sz="4800" u="none" cap="none" strike="noStrike">
                <a:solidFill>
                  <a:schemeClr val="dk2"/>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304" name="Shape 304"/>
          <p:cNvSpPr txBox="1"/>
          <p:nvPr>
            <p:ph idx="1" type="body"/>
          </p:nvPr>
        </p:nvSpPr>
        <p:spPr>
          <a:xfrm>
            <a:off x="1097279" y="1845734"/>
            <a:ext cx="4937700" cy="3660600"/>
          </a:xfrm>
          <a:prstGeom prst="rect">
            <a:avLst/>
          </a:prstGeom>
          <a:noFill/>
          <a:ln>
            <a:noFill/>
          </a:ln>
        </p:spPr>
        <p:txBody>
          <a:bodyPr anchorCtr="0" anchor="t" bIns="121900" lIns="121900" spcFirstLastPara="1" rIns="121900" wrap="square" tIns="1219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9pPr>
          </a:lstStyle>
          <a:p/>
        </p:txBody>
      </p:sp>
      <p:sp>
        <p:nvSpPr>
          <p:cNvPr id="305" name="Shape 305"/>
          <p:cNvSpPr txBox="1"/>
          <p:nvPr>
            <p:ph idx="2" type="body"/>
          </p:nvPr>
        </p:nvSpPr>
        <p:spPr>
          <a:xfrm>
            <a:off x="6217920" y="1845735"/>
            <a:ext cx="4937700" cy="3660600"/>
          </a:xfrm>
          <a:prstGeom prst="rect">
            <a:avLst/>
          </a:prstGeom>
          <a:noFill/>
          <a:ln>
            <a:noFill/>
          </a:ln>
        </p:spPr>
        <p:txBody>
          <a:bodyPr anchorCtr="0" anchor="t" bIns="121900" lIns="121900" spcFirstLastPara="1" rIns="121900" wrap="square" tIns="1219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9pPr>
          </a:lstStyle>
          <a:p/>
        </p:txBody>
      </p:sp>
      <p:sp>
        <p:nvSpPr>
          <p:cNvPr id="306" name="Shape 306"/>
          <p:cNvSpPr txBox="1"/>
          <p:nvPr>
            <p:ph idx="10" type="dt"/>
          </p:nvPr>
        </p:nvSpPr>
        <p:spPr>
          <a:xfrm>
            <a:off x="2011680"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7" name="Shape 307"/>
          <p:cNvSpPr txBox="1"/>
          <p:nvPr>
            <p:ph idx="11" type="ftr"/>
          </p:nvPr>
        </p:nvSpPr>
        <p:spPr>
          <a:xfrm>
            <a:off x="2011680" y="5614840"/>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8" name="Shape 308"/>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309" name="Shape 309"/>
        <p:cNvGrpSpPr/>
        <p:nvPr/>
      </p:nvGrpSpPr>
      <p:grpSpPr>
        <a:xfrm>
          <a:off x="0" y="0"/>
          <a:ext cx="0" cy="0"/>
          <a:chOff x="0" y="0"/>
          <a:chExt cx="0" cy="0"/>
        </a:xfrm>
      </p:grpSpPr>
      <p:sp>
        <p:nvSpPr>
          <p:cNvPr id="310" name="Shape 310"/>
          <p:cNvSpPr txBox="1"/>
          <p:nvPr>
            <p:ph idx="1" type="body"/>
          </p:nvPr>
        </p:nvSpPr>
        <p:spPr>
          <a:xfrm>
            <a:off x="1097280" y="1845734"/>
            <a:ext cx="10058400" cy="3616500"/>
          </a:xfrm>
          <a:prstGeom prst="rect">
            <a:avLst/>
          </a:prstGeom>
          <a:noFill/>
          <a:ln>
            <a:noFill/>
          </a:ln>
        </p:spPr>
        <p:txBody>
          <a:bodyPr anchorCtr="0" anchor="t" bIns="121900" lIns="121900" spcFirstLastPara="1" rIns="121900" wrap="square" tIns="1219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9pPr>
          </a:lstStyle>
          <a:p/>
        </p:txBody>
      </p:sp>
      <p:sp>
        <p:nvSpPr>
          <p:cNvPr id="311" name="Shape 311"/>
          <p:cNvSpPr txBox="1"/>
          <p:nvPr>
            <p:ph idx="10" type="dt"/>
          </p:nvPr>
        </p:nvSpPr>
        <p:spPr>
          <a:xfrm>
            <a:off x="2011680"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2" name="Shape 312"/>
          <p:cNvSpPr txBox="1"/>
          <p:nvPr>
            <p:ph idx="11" type="ftr"/>
          </p:nvPr>
        </p:nvSpPr>
        <p:spPr>
          <a:xfrm>
            <a:off x="2011680" y="5614840"/>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Shape 313"/>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314" name="Shape 314"/>
        <p:cNvGrpSpPr/>
        <p:nvPr/>
      </p:nvGrpSpPr>
      <p:grpSpPr>
        <a:xfrm>
          <a:off x="0" y="0"/>
          <a:ext cx="0" cy="0"/>
          <a:chOff x="0" y="0"/>
          <a:chExt cx="0" cy="0"/>
        </a:xfrm>
      </p:grpSpPr>
      <p:sp>
        <p:nvSpPr>
          <p:cNvPr id="315" name="Shape 315"/>
          <p:cNvSpPr/>
          <p:nvPr/>
        </p:nvSpPr>
        <p:spPr>
          <a:xfrm>
            <a:off x="16" y="0"/>
            <a:ext cx="4050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nvSpPr>
        <p:spPr>
          <a:xfrm>
            <a:off x="4100231" y="0"/>
            <a:ext cx="63900" cy="6858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txBox="1"/>
          <p:nvPr>
            <p:ph type="title"/>
          </p:nvPr>
        </p:nvSpPr>
        <p:spPr>
          <a:xfrm>
            <a:off x="457200" y="594359"/>
            <a:ext cx="3200400" cy="2286000"/>
          </a:xfrm>
          <a:prstGeom prst="rect">
            <a:avLst/>
          </a:prstGeom>
          <a:noFill/>
          <a:ln>
            <a:noFill/>
          </a:ln>
        </p:spPr>
        <p:txBody>
          <a:bodyPr anchorCtr="0" anchor="b" bIns="121900" lIns="121900" spcFirstLastPara="1" rIns="121900" wrap="square" tIns="12190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318" name="Shape 318"/>
          <p:cNvSpPr txBox="1"/>
          <p:nvPr>
            <p:ph idx="1" type="body"/>
          </p:nvPr>
        </p:nvSpPr>
        <p:spPr>
          <a:xfrm>
            <a:off x="4800600" y="731520"/>
            <a:ext cx="6492300" cy="5257800"/>
          </a:xfrm>
          <a:prstGeom prst="rect">
            <a:avLst/>
          </a:prstGeom>
          <a:noFill/>
          <a:ln>
            <a:noFill/>
          </a:ln>
        </p:spPr>
        <p:txBody>
          <a:bodyPr anchorCtr="0" anchor="t" bIns="121900" lIns="121900" spcFirstLastPara="1" rIns="121900" wrap="square" tIns="1219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8A8874"/>
                </a:solidFill>
                <a:latin typeface="Calibri"/>
                <a:ea typeface="Calibri"/>
                <a:cs typeface="Calibri"/>
                <a:sym typeface="Calibri"/>
              </a:defRPr>
            </a:lvl9pPr>
          </a:lstStyle>
          <a:p/>
        </p:txBody>
      </p:sp>
      <p:sp>
        <p:nvSpPr>
          <p:cNvPr id="319" name="Shape 319"/>
          <p:cNvSpPr txBox="1"/>
          <p:nvPr>
            <p:ph idx="2" type="body"/>
          </p:nvPr>
        </p:nvSpPr>
        <p:spPr>
          <a:xfrm>
            <a:off x="457200" y="2926080"/>
            <a:ext cx="3200400" cy="3379200"/>
          </a:xfrm>
          <a:prstGeom prst="rect">
            <a:avLst/>
          </a:prstGeom>
          <a:noFill/>
          <a:ln>
            <a:noFill/>
          </a:ln>
        </p:spPr>
        <p:txBody>
          <a:bodyPr anchorCtr="0" anchor="t" bIns="121900" lIns="121900" spcFirstLastPara="1" rIns="121900" wrap="square" tIns="121900"/>
          <a:lstStyle>
            <a:lvl1pPr indent="-228600" lvl="0" marL="457200" marR="0" rtl="0" algn="l">
              <a:lnSpc>
                <a:spcPct val="90000"/>
              </a:lnSpc>
              <a:spcBef>
                <a:spcPts val="120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200"/>
              <a:buFont typeface="Calibri"/>
              <a:buNone/>
              <a:defRPr b="0" i="0" sz="1200" u="none" cap="none" strike="noStrike">
                <a:solidFill>
                  <a:schemeClr val="dk2"/>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chemeClr val="dk2"/>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chemeClr val="dk2"/>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chemeClr val="dk2"/>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8A8874"/>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8A8874"/>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8A8874"/>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8A8874"/>
                </a:solidFill>
                <a:latin typeface="Calibri"/>
                <a:ea typeface="Calibri"/>
                <a:cs typeface="Calibri"/>
                <a:sym typeface="Calibri"/>
              </a:defRPr>
            </a:lvl9pPr>
          </a:lstStyle>
          <a:p/>
        </p:txBody>
      </p:sp>
      <p:sp>
        <p:nvSpPr>
          <p:cNvPr id="320" name="Shape 320"/>
          <p:cNvSpPr txBox="1"/>
          <p:nvPr>
            <p:ph idx="10" type="dt"/>
          </p:nvPr>
        </p:nvSpPr>
        <p:spPr>
          <a:xfrm>
            <a:off x="465512" y="6459785"/>
            <a:ext cx="26184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Shape 321"/>
          <p:cNvSpPr txBox="1"/>
          <p:nvPr>
            <p:ph idx="11" type="ftr"/>
          </p:nvPr>
        </p:nvSpPr>
        <p:spPr>
          <a:xfrm>
            <a:off x="4800600" y="6459785"/>
            <a:ext cx="46482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2" name="Shape 322"/>
          <p:cNvSpPr txBox="1"/>
          <p:nvPr>
            <p:ph idx="12" type="sldNum"/>
          </p:nvPr>
        </p:nvSpPr>
        <p:spPr>
          <a:xfrm>
            <a:off x="9980815" y="6461628"/>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dk2"/>
                </a:solidFill>
                <a:latin typeface="Calibri"/>
                <a:ea typeface="Calibri"/>
                <a:cs typeface="Calibri"/>
                <a:sym typeface="Calibri"/>
              </a:defRPr>
            </a:lvl1pPr>
            <a:lvl2pPr indent="0" lvl="1" marL="0" marR="0" rtl="0" algn="r">
              <a:spcBef>
                <a:spcPts val="0"/>
              </a:spcBef>
              <a:buNone/>
              <a:defRPr sz="1050">
                <a:solidFill>
                  <a:schemeClr val="dk2"/>
                </a:solidFill>
                <a:latin typeface="Calibri"/>
                <a:ea typeface="Calibri"/>
                <a:cs typeface="Calibri"/>
                <a:sym typeface="Calibri"/>
              </a:defRPr>
            </a:lvl2pPr>
            <a:lvl3pPr indent="0" lvl="2" marL="0" marR="0" rtl="0" algn="r">
              <a:spcBef>
                <a:spcPts val="0"/>
              </a:spcBef>
              <a:buNone/>
              <a:defRPr sz="1050">
                <a:solidFill>
                  <a:schemeClr val="dk2"/>
                </a:solidFill>
                <a:latin typeface="Calibri"/>
                <a:ea typeface="Calibri"/>
                <a:cs typeface="Calibri"/>
                <a:sym typeface="Calibri"/>
              </a:defRPr>
            </a:lvl3pPr>
            <a:lvl4pPr indent="0" lvl="3" marL="0" marR="0" rtl="0" algn="r">
              <a:spcBef>
                <a:spcPts val="0"/>
              </a:spcBef>
              <a:buNone/>
              <a:defRPr sz="1050">
                <a:solidFill>
                  <a:schemeClr val="dk2"/>
                </a:solidFill>
                <a:latin typeface="Calibri"/>
                <a:ea typeface="Calibri"/>
                <a:cs typeface="Calibri"/>
                <a:sym typeface="Calibri"/>
              </a:defRPr>
            </a:lvl4pPr>
            <a:lvl5pPr indent="0" lvl="4" marL="0" marR="0" rtl="0" algn="r">
              <a:spcBef>
                <a:spcPts val="0"/>
              </a:spcBef>
              <a:buNone/>
              <a:defRPr sz="1050">
                <a:solidFill>
                  <a:schemeClr val="dk2"/>
                </a:solidFill>
                <a:latin typeface="Calibri"/>
                <a:ea typeface="Calibri"/>
                <a:cs typeface="Calibri"/>
                <a:sym typeface="Calibri"/>
              </a:defRPr>
            </a:lvl5pPr>
            <a:lvl6pPr indent="0" lvl="5" marL="0" marR="0" rtl="0" algn="r">
              <a:spcBef>
                <a:spcPts val="0"/>
              </a:spcBef>
              <a:buNone/>
              <a:defRPr sz="1050">
                <a:solidFill>
                  <a:schemeClr val="dk2"/>
                </a:solidFill>
                <a:latin typeface="Calibri"/>
                <a:ea typeface="Calibri"/>
                <a:cs typeface="Calibri"/>
                <a:sym typeface="Calibri"/>
              </a:defRPr>
            </a:lvl6pPr>
            <a:lvl7pPr indent="0" lvl="6" marL="0" marR="0" rtl="0" algn="r">
              <a:spcBef>
                <a:spcPts val="0"/>
              </a:spcBef>
              <a:buNone/>
              <a:defRPr sz="1050">
                <a:solidFill>
                  <a:schemeClr val="dk2"/>
                </a:solidFill>
                <a:latin typeface="Calibri"/>
                <a:ea typeface="Calibri"/>
                <a:cs typeface="Calibri"/>
                <a:sym typeface="Calibri"/>
              </a:defRPr>
            </a:lvl7pPr>
            <a:lvl8pPr indent="0" lvl="7" marL="0" marR="0" rtl="0" algn="r">
              <a:spcBef>
                <a:spcPts val="0"/>
              </a:spcBef>
              <a:buNone/>
              <a:defRPr sz="1050">
                <a:solidFill>
                  <a:schemeClr val="dk2"/>
                </a:solidFill>
                <a:latin typeface="Calibri"/>
                <a:ea typeface="Calibri"/>
                <a:cs typeface="Calibri"/>
                <a:sym typeface="Calibri"/>
              </a:defRPr>
            </a:lvl8pPr>
            <a:lvl9pPr indent="0" lvl="8" marL="0" marR="0" rtl="0" algn="r">
              <a:spcBef>
                <a:spcPts val="0"/>
              </a:spcBef>
              <a:buNone/>
              <a:defRPr sz="1050">
                <a:solidFill>
                  <a:schemeClr val="dk2"/>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323" name="Shape 323"/>
          <p:cNvSpPr/>
          <p:nvPr/>
        </p:nvSpPr>
        <p:spPr>
          <a:xfrm>
            <a:off x="3643031" y="5545385"/>
            <a:ext cx="9144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4" name="Shape 324"/>
          <p:cNvPicPr preferRelativeResize="0"/>
          <p:nvPr/>
        </p:nvPicPr>
        <p:blipFill rotWithShape="1">
          <a:blip r:embed="rId2">
            <a:alphaModFix/>
          </a:blip>
          <a:srcRect b="0" l="0" r="0" t="0"/>
          <a:stretch/>
        </p:blipFill>
        <p:spPr>
          <a:xfrm>
            <a:off x="3613935" y="5545385"/>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36" name="Shape 336"/>
        <p:cNvGrpSpPr/>
        <p:nvPr/>
      </p:nvGrpSpPr>
      <p:grpSpPr>
        <a:xfrm>
          <a:off x="0" y="0"/>
          <a:ext cx="0" cy="0"/>
          <a:chOff x="0" y="0"/>
          <a:chExt cx="0" cy="0"/>
        </a:xfrm>
      </p:grpSpPr>
      <p:sp>
        <p:nvSpPr>
          <p:cNvPr id="337" name="Shape 337"/>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8" name="Shape 338"/>
          <p:cNvSpPr txBox="1"/>
          <p:nvPr>
            <p:ph idx="1" type="body"/>
          </p:nvPr>
        </p:nvSpPr>
        <p:spPr>
          <a:xfrm>
            <a:off x="1097280" y="1845737"/>
            <a:ext cx="10058400" cy="36165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39" name="Shape 339"/>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0" name="Shape 340"/>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1" name="Shape 341"/>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88" u="none" cap="none" strike="noStrike">
                <a:solidFill>
                  <a:srgbClr val="FFFFFF"/>
                </a:solidFill>
                <a:latin typeface="Calibri"/>
                <a:ea typeface="Calibri"/>
                <a:cs typeface="Calibri"/>
                <a:sym typeface="Calibri"/>
              </a:defRPr>
            </a:lvl1pPr>
            <a:lvl2pPr indent="0" lvl="1" marL="0" marR="0" rtl="0" algn="r">
              <a:spcBef>
                <a:spcPts val="0"/>
              </a:spcBef>
              <a:buNone/>
              <a:defRPr b="0" i="0" sz="788" u="none" cap="none" strike="noStrike">
                <a:solidFill>
                  <a:srgbClr val="FFFFFF"/>
                </a:solidFill>
                <a:latin typeface="Calibri"/>
                <a:ea typeface="Calibri"/>
                <a:cs typeface="Calibri"/>
                <a:sym typeface="Calibri"/>
              </a:defRPr>
            </a:lvl2pPr>
            <a:lvl3pPr indent="0" lvl="2" marL="0" marR="0" rtl="0" algn="r">
              <a:spcBef>
                <a:spcPts val="0"/>
              </a:spcBef>
              <a:buNone/>
              <a:defRPr b="0" i="0" sz="788" u="none" cap="none" strike="noStrike">
                <a:solidFill>
                  <a:srgbClr val="FFFFFF"/>
                </a:solidFill>
                <a:latin typeface="Calibri"/>
                <a:ea typeface="Calibri"/>
                <a:cs typeface="Calibri"/>
                <a:sym typeface="Calibri"/>
              </a:defRPr>
            </a:lvl3pPr>
            <a:lvl4pPr indent="0" lvl="3" marL="0" marR="0" rtl="0" algn="r">
              <a:spcBef>
                <a:spcPts val="0"/>
              </a:spcBef>
              <a:buNone/>
              <a:defRPr b="0" i="0" sz="788" u="none" cap="none" strike="noStrike">
                <a:solidFill>
                  <a:srgbClr val="FFFFFF"/>
                </a:solidFill>
                <a:latin typeface="Calibri"/>
                <a:ea typeface="Calibri"/>
                <a:cs typeface="Calibri"/>
                <a:sym typeface="Calibri"/>
              </a:defRPr>
            </a:lvl4pPr>
            <a:lvl5pPr indent="0" lvl="4" marL="0" marR="0" rtl="0" algn="r">
              <a:spcBef>
                <a:spcPts val="0"/>
              </a:spcBef>
              <a:buNone/>
              <a:defRPr b="0" i="0" sz="788" u="none" cap="none" strike="noStrike">
                <a:solidFill>
                  <a:srgbClr val="FFFFFF"/>
                </a:solidFill>
                <a:latin typeface="Calibri"/>
                <a:ea typeface="Calibri"/>
                <a:cs typeface="Calibri"/>
                <a:sym typeface="Calibri"/>
              </a:defRPr>
            </a:lvl5pPr>
            <a:lvl6pPr indent="0" lvl="5" marL="0" marR="0" rtl="0" algn="r">
              <a:spcBef>
                <a:spcPts val="0"/>
              </a:spcBef>
              <a:buNone/>
              <a:defRPr b="0" i="0" sz="788" u="none" cap="none" strike="noStrike">
                <a:solidFill>
                  <a:srgbClr val="FFFFFF"/>
                </a:solidFill>
                <a:latin typeface="Calibri"/>
                <a:ea typeface="Calibri"/>
                <a:cs typeface="Calibri"/>
                <a:sym typeface="Calibri"/>
              </a:defRPr>
            </a:lvl6pPr>
            <a:lvl7pPr indent="0" lvl="6" marL="0" marR="0" rtl="0" algn="r">
              <a:spcBef>
                <a:spcPts val="0"/>
              </a:spcBef>
              <a:buNone/>
              <a:defRPr b="0" i="0" sz="788" u="none" cap="none" strike="noStrike">
                <a:solidFill>
                  <a:srgbClr val="FFFFFF"/>
                </a:solidFill>
                <a:latin typeface="Calibri"/>
                <a:ea typeface="Calibri"/>
                <a:cs typeface="Calibri"/>
                <a:sym typeface="Calibri"/>
              </a:defRPr>
            </a:lvl7pPr>
            <a:lvl8pPr indent="0" lvl="7" marL="0" marR="0" rtl="0" algn="r">
              <a:spcBef>
                <a:spcPts val="0"/>
              </a:spcBef>
              <a:buNone/>
              <a:defRPr b="0" i="0" sz="788" u="none" cap="none" strike="noStrike">
                <a:solidFill>
                  <a:srgbClr val="FFFFFF"/>
                </a:solidFill>
                <a:latin typeface="Calibri"/>
                <a:ea typeface="Calibri"/>
                <a:cs typeface="Calibri"/>
                <a:sym typeface="Calibri"/>
              </a:defRPr>
            </a:lvl8pPr>
            <a:lvl9pPr indent="0" lvl="8" marL="0" marR="0" rtl="0" algn="r">
              <a:spcBef>
                <a:spcPts val="0"/>
              </a:spcBef>
              <a:buNone/>
              <a:defRPr b="0" i="0" sz="788"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342" name="Shape 342"/>
        <p:cNvGrpSpPr/>
        <p:nvPr/>
      </p:nvGrpSpPr>
      <p:grpSpPr>
        <a:xfrm>
          <a:off x="0" y="0"/>
          <a:ext cx="0" cy="0"/>
          <a:chOff x="0" y="0"/>
          <a:chExt cx="0" cy="0"/>
        </a:xfrm>
      </p:grpSpPr>
      <p:sp>
        <p:nvSpPr>
          <p:cNvPr id="343" name="Shape 343"/>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88" u="none" cap="none" strike="noStrike">
                <a:solidFill>
                  <a:srgbClr val="FFFFFF"/>
                </a:solidFill>
                <a:latin typeface="Calibri"/>
                <a:ea typeface="Calibri"/>
                <a:cs typeface="Calibri"/>
                <a:sym typeface="Calibri"/>
              </a:defRPr>
            </a:lvl1pPr>
            <a:lvl2pPr indent="0" lvl="1" marL="0" marR="0" rtl="0" algn="r">
              <a:spcBef>
                <a:spcPts val="0"/>
              </a:spcBef>
              <a:buNone/>
              <a:defRPr b="0" i="0" sz="788" u="none" cap="none" strike="noStrike">
                <a:solidFill>
                  <a:srgbClr val="FFFFFF"/>
                </a:solidFill>
                <a:latin typeface="Calibri"/>
                <a:ea typeface="Calibri"/>
                <a:cs typeface="Calibri"/>
                <a:sym typeface="Calibri"/>
              </a:defRPr>
            </a:lvl2pPr>
            <a:lvl3pPr indent="0" lvl="2" marL="0" marR="0" rtl="0" algn="r">
              <a:spcBef>
                <a:spcPts val="0"/>
              </a:spcBef>
              <a:buNone/>
              <a:defRPr b="0" i="0" sz="788" u="none" cap="none" strike="noStrike">
                <a:solidFill>
                  <a:srgbClr val="FFFFFF"/>
                </a:solidFill>
                <a:latin typeface="Calibri"/>
                <a:ea typeface="Calibri"/>
                <a:cs typeface="Calibri"/>
                <a:sym typeface="Calibri"/>
              </a:defRPr>
            </a:lvl3pPr>
            <a:lvl4pPr indent="0" lvl="3" marL="0" marR="0" rtl="0" algn="r">
              <a:spcBef>
                <a:spcPts val="0"/>
              </a:spcBef>
              <a:buNone/>
              <a:defRPr b="0" i="0" sz="788" u="none" cap="none" strike="noStrike">
                <a:solidFill>
                  <a:srgbClr val="FFFFFF"/>
                </a:solidFill>
                <a:latin typeface="Calibri"/>
                <a:ea typeface="Calibri"/>
                <a:cs typeface="Calibri"/>
                <a:sym typeface="Calibri"/>
              </a:defRPr>
            </a:lvl4pPr>
            <a:lvl5pPr indent="0" lvl="4" marL="0" marR="0" rtl="0" algn="r">
              <a:spcBef>
                <a:spcPts val="0"/>
              </a:spcBef>
              <a:buNone/>
              <a:defRPr b="0" i="0" sz="788" u="none" cap="none" strike="noStrike">
                <a:solidFill>
                  <a:srgbClr val="FFFFFF"/>
                </a:solidFill>
                <a:latin typeface="Calibri"/>
                <a:ea typeface="Calibri"/>
                <a:cs typeface="Calibri"/>
                <a:sym typeface="Calibri"/>
              </a:defRPr>
            </a:lvl5pPr>
            <a:lvl6pPr indent="0" lvl="5" marL="0" marR="0" rtl="0" algn="r">
              <a:spcBef>
                <a:spcPts val="0"/>
              </a:spcBef>
              <a:buNone/>
              <a:defRPr b="0" i="0" sz="788" u="none" cap="none" strike="noStrike">
                <a:solidFill>
                  <a:srgbClr val="FFFFFF"/>
                </a:solidFill>
                <a:latin typeface="Calibri"/>
                <a:ea typeface="Calibri"/>
                <a:cs typeface="Calibri"/>
                <a:sym typeface="Calibri"/>
              </a:defRPr>
            </a:lvl6pPr>
            <a:lvl7pPr indent="0" lvl="6" marL="0" marR="0" rtl="0" algn="r">
              <a:spcBef>
                <a:spcPts val="0"/>
              </a:spcBef>
              <a:buNone/>
              <a:defRPr b="0" i="0" sz="788" u="none" cap="none" strike="noStrike">
                <a:solidFill>
                  <a:srgbClr val="FFFFFF"/>
                </a:solidFill>
                <a:latin typeface="Calibri"/>
                <a:ea typeface="Calibri"/>
                <a:cs typeface="Calibri"/>
                <a:sym typeface="Calibri"/>
              </a:defRPr>
            </a:lvl7pPr>
            <a:lvl8pPr indent="0" lvl="7" marL="0" marR="0" rtl="0" algn="r">
              <a:spcBef>
                <a:spcPts val="0"/>
              </a:spcBef>
              <a:buNone/>
              <a:defRPr b="0" i="0" sz="788" u="none" cap="none" strike="noStrike">
                <a:solidFill>
                  <a:srgbClr val="FFFFFF"/>
                </a:solidFill>
                <a:latin typeface="Calibri"/>
                <a:ea typeface="Calibri"/>
                <a:cs typeface="Calibri"/>
                <a:sym typeface="Calibri"/>
              </a:defRPr>
            </a:lvl8pPr>
            <a:lvl9pPr indent="0" lvl="8" marL="0" marR="0" rtl="0" algn="r">
              <a:spcBef>
                <a:spcPts val="0"/>
              </a:spcBef>
              <a:buNone/>
              <a:defRPr b="0" i="0" sz="788"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346" name="Shape 346"/>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id="347" name="Shape 347"/>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348" name="Shape 348"/>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9" name="Shape 349"/>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53" name="Shape 53"/>
        <p:cNvGrpSpPr/>
        <p:nvPr/>
      </p:nvGrpSpPr>
      <p:grpSpPr>
        <a:xfrm>
          <a:off x="0" y="0"/>
          <a:ext cx="0" cy="0"/>
          <a:chOff x="0" y="0"/>
          <a:chExt cx="0" cy="0"/>
        </a:xfrm>
      </p:grpSpPr>
      <p:grpSp>
        <p:nvGrpSpPr>
          <p:cNvPr id="54" name="Shape 54"/>
          <p:cNvGrpSpPr/>
          <p:nvPr/>
        </p:nvGrpSpPr>
        <p:grpSpPr>
          <a:xfrm>
            <a:off x="195687" y="4541"/>
            <a:ext cx="1644245" cy="1846001"/>
            <a:chOff x="146769" y="3406"/>
            <a:chExt cx="1233215" cy="1384535"/>
          </a:xfrm>
        </p:grpSpPr>
        <p:grpSp>
          <p:nvGrpSpPr>
            <p:cNvPr id="55" name="Shape 55"/>
            <p:cNvGrpSpPr/>
            <p:nvPr/>
          </p:nvGrpSpPr>
          <p:grpSpPr>
            <a:xfrm>
              <a:off x="1063183" y="3406"/>
              <a:ext cx="316800" cy="688513"/>
              <a:chOff x="1063183" y="3406"/>
              <a:chExt cx="316800" cy="688513"/>
            </a:xfrm>
          </p:grpSpPr>
          <p:sp>
            <p:nvSpPr>
              <p:cNvPr id="56" name="Shape 56"/>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57" name="Shape 57"/>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58" name="Shape 58"/>
            <p:cNvGrpSpPr/>
            <p:nvPr/>
          </p:nvGrpSpPr>
          <p:grpSpPr>
            <a:xfrm>
              <a:off x="604976" y="3406"/>
              <a:ext cx="316800" cy="1036524"/>
              <a:chOff x="604976" y="3406"/>
              <a:chExt cx="316800" cy="1036524"/>
            </a:xfrm>
          </p:grpSpPr>
          <p:sp>
            <p:nvSpPr>
              <p:cNvPr id="59" name="Shape 59"/>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60" name="Shape 60"/>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61" name="Shape 61"/>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62" name="Shape 62"/>
            <p:cNvGrpSpPr/>
            <p:nvPr/>
          </p:nvGrpSpPr>
          <p:grpSpPr>
            <a:xfrm>
              <a:off x="146769" y="3406"/>
              <a:ext cx="316800" cy="1384535"/>
              <a:chOff x="146769" y="3406"/>
              <a:chExt cx="316800" cy="1384535"/>
            </a:xfrm>
          </p:grpSpPr>
          <p:sp>
            <p:nvSpPr>
              <p:cNvPr id="63" name="Shape 6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64" name="Shape 6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65" name="Shape 6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66" name="Shape 66"/>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grpSp>
        <p:nvGrpSpPr>
          <p:cNvPr id="67" name="Shape 67"/>
          <p:cNvGrpSpPr/>
          <p:nvPr/>
        </p:nvGrpSpPr>
        <p:grpSpPr>
          <a:xfrm>
            <a:off x="9033219" y="3871914"/>
            <a:ext cx="2914791" cy="2985925"/>
            <a:chOff x="6775084" y="2904008"/>
            <a:chExt cx="2186148" cy="2239500"/>
          </a:xfrm>
        </p:grpSpPr>
        <p:grpSp>
          <p:nvGrpSpPr>
            <p:cNvPr id="68" name="Shape 68"/>
            <p:cNvGrpSpPr/>
            <p:nvPr/>
          </p:nvGrpSpPr>
          <p:grpSpPr>
            <a:xfrm>
              <a:off x="6775084" y="4253708"/>
              <a:ext cx="409500" cy="889800"/>
              <a:chOff x="6775084" y="4253708"/>
              <a:chExt cx="409500" cy="889800"/>
            </a:xfrm>
          </p:grpSpPr>
          <p:sp>
            <p:nvSpPr>
              <p:cNvPr id="69" name="Shape 69"/>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0" name="Shape 70"/>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71" name="Shape 71"/>
            <p:cNvGrpSpPr/>
            <p:nvPr/>
          </p:nvGrpSpPr>
          <p:grpSpPr>
            <a:xfrm>
              <a:off x="7367299" y="3804008"/>
              <a:ext cx="409500" cy="1339500"/>
              <a:chOff x="7367299" y="3804008"/>
              <a:chExt cx="409500" cy="1339500"/>
            </a:xfrm>
          </p:grpSpPr>
          <p:sp>
            <p:nvSpPr>
              <p:cNvPr id="72" name="Shape 72"/>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3" name="Shape 7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4" name="Shape 7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75" name="Shape 75"/>
            <p:cNvGrpSpPr/>
            <p:nvPr/>
          </p:nvGrpSpPr>
          <p:grpSpPr>
            <a:xfrm>
              <a:off x="7959516" y="3354008"/>
              <a:ext cx="409500" cy="1789500"/>
              <a:chOff x="7959516" y="3354008"/>
              <a:chExt cx="409500" cy="1789500"/>
            </a:xfrm>
          </p:grpSpPr>
          <p:sp>
            <p:nvSpPr>
              <p:cNvPr id="76" name="Shape 76"/>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7" name="Shape 77"/>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8" name="Shape 78"/>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79" name="Shape 79"/>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80" name="Shape 80"/>
            <p:cNvGrpSpPr/>
            <p:nvPr/>
          </p:nvGrpSpPr>
          <p:grpSpPr>
            <a:xfrm>
              <a:off x="8551731" y="2904008"/>
              <a:ext cx="409500" cy="2239500"/>
              <a:chOff x="8551731" y="2904008"/>
              <a:chExt cx="409500" cy="2239500"/>
            </a:xfrm>
          </p:grpSpPr>
          <p:sp>
            <p:nvSpPr>
              <p:cNvPr id="81" name="Shape 81"/>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82" name="Shape 82"/>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83" name="Shape 8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84" name="Shape 8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85" name="Shape 8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sp>
        <p:nvSpPr>
          <p:cNvPr id="86" name="Shape 86"/>
          <p:cNvSpPr txBox="1"/>
          <p:nvPr>
            <p:ph type="title"/>
          </p:nvPr>
        </p:nvSpPr>
        <p:spPr>
          <a:xfrm>
            <a:off x="1098667" y="2151767"/>
            <a:ext cx="7810500" cy="2497200"/>
          </a:xfrm>
          <a:prstGeom prst="rect">
            <a:avLst/>
          </a:prstGeom>
        </p:spPr>
        <p:txBody>
          <a:bodyPr anchorCtr="0" anchor="ctr" bIns="121900" lIns="121900" spcFirstLastPara="1" rIns="121900" wrap="square" tIns="12190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7" name="Shape 87"/>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0" name="Shape 350"/>
        <p:cNvGrpSpPr/>
        <p:nvPr/>
      </p:nvGrpSpPr>
      <p:grpSpPr>
        <a:xfrm>
          <a:off x="0" y="0"/>
          <a:ext cx="0" cy="0"/>
          <a:chOff x="0" y="0"/>
          <a:chExt cx="0" cy="0"/>
        </a:xfrm>
      </p:grpSpPr>
      <p:sp>
        <p:nvSpPr>
          <p:cNvPr id="351" name="Shape 351"/>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2" name="Shape 352"/>
          <p:cNvSpPr txBox="1"/>
          <p:nvPr>
            <p:ph idx="1" type="body"/>
          </p:nvPr>
        </p:nvSpPr>
        <p:spPr>
          <a:xfrm>
            <a:off x="1097279" y="1845735"/>
            <a:ext cx="4937700" cy="36606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53" name="Shape 353"/>
          <p:cNvSpPr txBox="1"/>
          <p:nvPr>
            <p:ph idx="2" type="body"/>
          </p:nvPr>
        </p:nvSpPr>
        <p:spPr>
          <a:xfrm>
            <a:off x="6217920" y="1845735"/>
            <a:ext cx="4937700" cy="36606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54" name="Shape 354"/>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5" name="Shape 355"/>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6" name="Shape 356"/>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7" name="Shape 357"/>
        <p:cNvGrpSpPr/>
        <p:nvPr/>
      </p:nvGrpSpPr>
      <p:grpSpPr>
        <a:xfrm>
          <a:off x="0" y="0"/>
          <a:ext cx="0" cy="0"/>
          <a:chOff x="0" y="0"/>
          <a:chExt cx="0" cy="0"/>
        </a:xfrm>
      </p:grpSpPr>
      <p:sp>
        <p:nvSpPr>
          <p:cNvPr id="358" name="Shape 358"/>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9" name="Shape 359"/>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0" name="Shape 360"/>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1" name="Shape 361"/>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362" name="Shape 362"/>
        <p:cNvGrpSpPr/>
        <p:nvPr/>
      </p:nvGrpSpPr>
      <p:grpSpPr>
        <a:xfrm>
          <a:off x="0" y="0"/>
          <a:ext cx="0" cy="0"/>
          <a:chOff x="0" y="0"/>
          <a:chExt cx="0" cy="0"/>
        </a:xfrm>
      </p:grpSpPr>
      <p:sp>
        <p:nvSpPr>
          <p:cNvPr id="363" name="Shape 363"/>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txBox="1"/>
          <p:nvPr>
            <p:ph type="ctrTitle"/>
          </p:nvPr>
        </p:nvSpPr>
        <p:spPr>
          <a:xfrm>
            <a:off x="1097280" y="758952"/>
            <a:ext cx="10058400" cy="35661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6000"/>
              <a:buFont typeface="Calibri"/>
              <a:buNone/>
              <a:defRPr b="0" i="0" sz="60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66" name="Shape 366"/>
          <p:cNvSpPr txBox="1"/>
          <p:nvPr>
            <p:ph idx="1" type="subTitle"/>
          </p:nvPr>
        </p:nvSpPr>
        <p:spPr>
          <a:xfrm>
            <a:off x="1100051" y="4455620"/>
            <a:ext cx="10058400" cy="1033200"/>
          </a:xfrm>
          <a:prstGeom prst="rect">
            <a:avLst/>
          </a:prstGeom>
          <a:noFill/>
          <a:ln>
            <a:noFill/>
          </a:ln>
        </p:spPr>
        <p:txBody>
          <a:bodyPr anchorCtr="0" anchor="t" bIns="91425" lIns="91425" spcFirstLastPara="1" rIns="91425" wrap="square" tIns="91425"/>
          <a:lstStyle>
            <a:lvl1pPr lvl="0" marR="0" rtl="0" algn="l">
              <a:lnSpc>
                <a:spcPct val="90000"/>
              </a:lnSpc>
              <a:spcBef>
                <a:spcPts val="900"/>
              </a:spcBef>
              <a:spcAft>
                <a:spcPts val="0"/>
              </a:spcAft>
              <a:buClr>
                <a:schemeClr val="accent1"/>
              </a:buClr>
              <a:buSzPts val="1800"/>
              <a:buFont typeface="Calibri"/>
              <a:buNone/>
              <a:defRPr b="0" i="0" sz="1800" u="none" cap="none" strike="noStrike">
                <a:solidFill>
                  <a:schemeClr val="dk2"/>
                </a:solidFill>
                <a:latin typeface="Calibri"/>
                <a:ea typeface="Calibri"/>
                <a:cs typeface="Calibri"/>
                <a:sym typeface="Calibri"/>
              </a:defRPr>
            </a:lvl1pPr>
            <a:lvl2pPr lvl="1" marR="0" rtl="0" algn="ctr">
              <a:lnSpc>
                <a:spcPct val="90000"/>
              </a:lnSpc>
              <a:spcBef>
                <a:spcPts val="150"/>
              </a:spcBef>
              <a:spcAft>
                <a:spcPts val="0"/>
              </a:spcAft>
              <a:buClr>
                <a:schemeClr val="accent1"/>
              </a:buClr>
              <a:buSzPts val="1800"/>
              <a:buFont typeface="Calibri"/>
              <a:buNone/>
              <a:defRPr b="0" i="0" sz="1800" u="none" cap="none" strike="noStrike">
                <a:solidFill>
                  <a:schemeClr val="dk2"/>
                </a:solidFill>
                <a:latin typeface="Calibri"/>
                <a:ea typeface="Calibri"/>
                <a:cs typeface="Calibri"/>
                <a:sym typeface="Calibri"/>
              </a:defRPr>
            </a:lvl2pPr>
            <a:lvl3pPr lvl="2" marR="0" rtl="0" algn="ctr">
              <a:lnSpc>
                <a:spcPct val="90000"/>
              </a:lnSpc>
              <a:spcBef>
                <a:spcPts val="300"/>
              </a:spcBef>
              <a:spcAft>
                <a:spcPts val="0"/>
              </a:spcAft>
              <a:buClr>
                <a:schemeClr val="accent1"/>
              </a:buClr>
              <a:buSzPts val="1800"/>
              <a:buFont typeface="Calibri"/>
              <a:buNone/>
              <a:defRPr b="0" i="0" sz="1800" u="none" cap="none" strike="noStrike">
                <a:solidFill>
                  <a:schemeClr val="dk2"/>
                </a:solidFill>
                <a:latin typeface="Calibri"/>
                <a:ea typeface="Calibri"/>
                <a:cs typeface="Calibri"/>
                <a:sym typeface="Calibri"/>
              </a:defRPr>
            </a:lvl3pPr>
            <a:lvl4pPr lvl="3" marR="0" rtl="0" algn="ctr">
              <a:lnSpc>
                <a:spcPct val="90000"/>
              </a:lnSpc>
              <a:spcBef>
                <a:spcPts val="300"/>
              </a:spcBef>
              <a:spcAft>
                <a:spcPts val="0"/>
              </a:spcAft>
              <a:buClr>
                <a:schemeClr val="accent1"/>
              </a:buClr>
              <a:buSzPts val="1500"/>
              <a:buFont typeface="Calibri"/>
              <a:buNone/>
              <a:defRPr b="0" i="0" sz="1500" u="none" cap="none" strike="noStrike">
                <a:solidFill>
                  <a:schemeClr val="dk2"/>
                </a:solidFill>
                <a:latin typeface="Calibri"/>
                <a:ea typeface="Calibri"/>
                <a:cs typeface="Calibri"/>
                <a:sym typeface="Calibri"/>
              </a:defRPr>
            </a:lvl4pPr>
            <a:lvl5pPr lvl="4" marR="0" rtl="0" algn="ctr">
              <a:lnSpc>
                <a:spcPct val="90000"/>
              </a:lnSpc>
              <a:spcBef>
                <a:spcPts val="300"/>
              </a:spcBef>
              <a:spcAft>
                <a:spcPts val="0"/>
              </a:spcAft>
              <a:buClr>
                <a:schemeClr val="accent1"/>
              </a:buClr>
              <a:buSzPts val="1500"/>
              <a:buFont typeface="Calibri"/>
              <a:buNone/>
              <a:defRPr b="0" i="0" sz="1500" u="none" cap="none" strike="noStrike">
                <a:solidFill>
                  <a:schemeClr val="dk2"/>
                </a:solidFill>
                <a:latin typeface="Calibri"/>
                <a:ea typeface="Calibri"/>
                <a:cs typeface="Calibri"/>
                <a:sym typeface="Calibri"/>
              </a:defRPr>
            </a:lvl5pPr>
            <a:lvl6pPr lvl="5" marR="0" rtl="0" algn="ctr">
              <a:lnSpc>
                <a:spcPct val="90000"/>
              </a:lnSpc>
              <a:spcBef>
                <a:spcPts val="300"/>
              </a:spcBef>
              <a:spcAft>
                <a:spcPts val="0"/>
              </a:spcAft>
              <a:buClr>
                <a:schemeClr val="accent1"/>
              </a:buClr>
              <a:buSzPts val="1500"/>
              <a:buFont typeface="Calibri"/>
              <a:buNone/>
              <a:defRPr b="0" i="0" sz="1500" u="none" cap="none" strike="noStrike">
                <a:solidFill>
                  <a:srgbClr val="8A8874"/>
                </a:solidFill>
                <a:latin typeface="Calibri"/>
                <a:ea typeface="Calibri"/>
                <a:cs typeface="Calibri"/>
                <a:sym typeface="Calibri"/>
              </a:defRPr>
            </a:lvl6pPr>
            <a:lvl7pPr lvl="6" marR="0" rtl="0" algn="ctr">
              <a:lnSpc>
                <a:spcPct val="90000"/>
              </a:lnSpc>
              <a:spcBef>
                <a:spcPts val="300"/>
              </a:spcBef>
              <a:spcAft>
                <a:spcPts val="0"/>
              </a:spcAft>
              <a:buClr>
                <a:schemeClr val="accent1"/>
              </a:buClr>
              <a:buSzPts val="1500"/>
              <a:buFont typeface="Calibri"/>
              <a:buNone/>
              <a:defRPr b="0" i="0" sz="1500" u="none" cap="none" strike="noStrike">
                <a:solidFill>
                  <a:srgbClr val="8A8874"/>
                </a:solidFill>
                <a:latin typeface="Calibri"/>
                <a:ea typeface="Calibri"/>
                <a:cs typeface="Calibri"/>
                <a:sym typeface="Calibri"/>
              </a:defRPr>
            </a:lvl7pPr>
            <a:lvl8pPr lvl="7" marR="0" rtl="0" algn="ctr">
              <a:lnSpc>
                <a:spcPct val="90000"/>
              </a:lnSpc>
              <a:spcBef>
                <a:spcPts val="300"/>
              </a:spcBef>
              <a:spcAft>
                <a:spcPts val="0"/>
              </a:spcAft>
              <a:buClr>
                <a:schemeClr val="accent1"/>
              </a:buClr>
              <a:buSzPts val="1500"/>
              <a:buFont typeface="Calibri"/>
              <a:buNone/>
              <a:defRPr b="0" i="0" sz="1500" u="none" cap="none" strike="noStrike">
                <a:solidFill>
                  <a:srgbClr val="8A8874"/>
                </a:solidFill>
                <a:latin typeface="Calibri"/>
                <a:ea typeface="Calibri"/>
                <a:cs typeface="Calibri"/>
                <a:sym typeface="Calibri"/>
              </a:defRPr>
            </a:lvl8pPr>
            <a:lvl9pPr lvl="8" marR="0" rtl="0" algn="ctr">
              <a:lnSpc>
                <a:spcPct val="90000"/>
              </a:lnSpc>
              <a:spcBef>
                <a:spcPts val="300"/>
              </a:spcBef>
              <a:spcAft>
                <a:spcPts val="300"/>
              </a:spcAft>
              <a:buClr>
                <a:schemeClr val="accent1"/>
              </a:buClr>
              <a:buSzPts val="1500"/>
              <a:buFont typeface="Calibri"/>
              <a:buNone/>
              <a:defRPr b="0" i="0" sz="1500" u="none" cap="none" strike="noStrike">
                <a:solidFill>
                  <a:srgbClr val="8A8874"/>
                </a:solidFill>
                <a:latin typeface="Calibri"/>
                <a:ea typeface="Calibri"/>
                <a:cs typeface="Calibri"/>
                <a:sym typeface="Calibri"/>
              </a:defRPr>
            </a:lvl9pPr>
          </a:lstStyle>
          <a:p/>
        </p:txBody>
      </p:sp>
      <p:sp>
        <p:nvSpPr>
          <p:cNvPr id="367" name="Shape 367"/>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cxnSp>
        <p:nvCxnSpPr>
          <p:cNvPr id="368" name="Shape 368"/>
          <p:cNvCxnSpPr/>
          <p:nvPr/>
        </p:nvCxnSpPr>
        <p:spPr>
          <a:xfrm>
            <a:off x="1207659" y="4343400"/>
            <a:ext cx="9875700" cy="0"/>
          </a:xfrm>
          <a:prstGeom prst="straightConnector1">
            <a:avLst/>
          </a:prstGeom>
          <a:noFill/>
          <a:ln cap="flat" cmpd="sng" w="9525">
            <a:solidFill>
              <a:srgbClr val="B1AFA3"/>
            </a:solidFill>
            <a:prstDash val="solid"/>
            <a:round/>
            <a:headEnd len="sm" w="sm" type="none"/>
            <a:tailEnd len="sm" w="sm" type="none"/>
          </a:ln>
        </p:spPr>
      </p:cxnSp>
      <p:sp>
        <p:nvSpPr>
          <p:cNvPr id="369" name="Shape 369"/>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id="370" name="Shape 370"/>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371" name="Shape 371"/>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2" name="Shape 372"/>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373" name="Shape 373"/>
        <p:cNvGrpSpPr/>
        <p:nvPr/>
      </p:nvGrpSpPr>
      <p:grpSpPr>
        <a:xfrm>
          <a:off x="0" y="0"/>
          <a:ext cx="0" cy="0"/>
          <a:chOff x="0" y="0"/>
          <a:chExt cx="0" cy="0"/>
        </a:xfrm>
      </p:grpSpPr>
      <p:sp>
        <p:nvSpPr>
          <p:cNvPr id="374" name="Shape 374"/>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txBox="1"/>
          <p:nvPr>
            <p:ph type="title"/>
          </p:nvPr>
        </p:nvSpPr>
        <p:spPr>
          <a:xfrm>
            <a:off x="1097280" y="758952"/>
            <a:ext cx="10058400" cy="35661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6000"/>
              <a:buFont typeface="Calibri"/>
              <a:buNone/>
              <a:defRPr b="0" i="0" sz="60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77" name="Shape 377"/>
          <p:cNvSpPr txBox="1"/>
          <p:nvPr>
            <p:ph idx="1" type="body"/>
          </p:nvPr>
        </p:nvSpPr>
        <p:spPr>
          <a:xfrm>
            <a:off x="1097280" y="4453128"/>
            <a:ext cx="10058400" cy="10359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900"/>
              </a:spcBef>
              <a:spcAft>
                <a:spcPts val="0"/>
              </a:spcAft>
              <a:buClr>
                <a:schemeClr val="accent1"/>
              </a:buClr>
              <a:buSzPts val="1800"/>
              <a:buFont typeface="Calibri"/>
              <a:buNone/>
              <a:defRPr b="0" i="0" sz="1800" u="none" cap="none" strike="noStrike">
                <a:solidFill>
                  <a:schemeClr val="dk2"/>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1350"/>
              <a:buFont typeface="Calibri"/>
              <a:buNone/>
              <a:defRPr b="0" i="0" sz="1350" u="none" cap="none" strike="noStrike">
                <a:solidFill>
                  <a:srgbClr val="9A9A95"/>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1200"/>
              <a:buFont typeface="Calibri"/>
              <a:buNone/>
              <a:defRPr b="0" i="0" sz="1200" u="none" cap="none" strike="noStrike">
                <a:solidFill>
                  <a:srgbClr val="9A9A95"/>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1050"/>
              <a:buFont typeface="Calibri"/>
              <a:buNone/>
              <a:defRPr b="0" i="0" sz="1050" u="none" cap="none" strike="noStrike">
                <a:solidFill>
                  <a:srgbClr val="9A9A95"/>
                </a:solidFill>
                <a:latin typeface="Calibri"/>
                <a:ea typeface="Calibri"/>
                <a:cs typeface="Calibri"/>
                <a:sym typeface="Calibri"/>
              </a:defRPr>
            </a:lvl9pPr>
          </a:lstStyle>
          <a:p/>
        </p:txBody>
      </p:sp>
      <p:sp>
        <p:nvSpPr>
          <p:cNvPr id="378" name="Shape 378"/>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cxnSp>
        <p:nvCxnSpPr>
          <p:cNvPr id="379" name="Shape 379"/>
          <p:cNvCxnSpPr/>
          <p:nvPr/>
        </p:nvCxnSpPr>
        <p:spPr>
          <a:xfrm>
            <a:off x="1207659" y="4343400"/>
            <a:ext cx="9875700" cy="0"/>
          </a:xfrm>
          <a:prstGeom prst="straightConnector1">
            <a:avLst/>
          </a:prstGeom>
          <a:noFill/>
          <a:ln cap="flat" cmpd="sng" w="9525">
            <a:solidFill>
              <a:srgbClr val="B1AFA3"/>
            </a:solidFill>
            <a:prstDash val="solid"/>
            <a:round/>
            <a:headEnd len="sm" w="sm" type="none"/>
            <a:tailEnd len="sm" w="sm" type="none"/>
          </a:ln>
        </p:spPr>
      </p:cxnSp>
      <p:sp>
        <p:nvSpPr>
          <p:cNvPr id="380" name="Shape 380"/>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id="381" name="Shape 381"/>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382" name="Shape 382"/>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3" name="Shape 383"/>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4" name="Shape 384"/>
        <p:cNvGrpSpPr/>
        <p:nvPr/>
      </p:nvGrpSpPr>
      <p:grpSpPr>
        <a:xfrm>
          <a:off x="0" y="0"/>
          <a:ext cx="0" cy="0"/>
          <a:chOff x="0" y="0"/>
          <a:chExt cx="0" cy="0"/>
        </a:xfrm>
      </p:grpSpPr>
      <p:sp>
        <p:nvSpPr>
          <p:cNvPr id="385" name="Shape 385"/>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6" name="Shape 386"/>
          <p:cNvSpPr txBox="1"/>
          <p:nvPr>
            <p:ph idx="1" type="body"/>
          </p:nvPr>
        </p:nvSpPr>
        <p:spPr>
          <a:xfrm>
            <a:off x="1097280" y="1846052"/>
            <a:ext cx="4937700" cy="736200"/>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900"/>
              </a:spcBef>
              <a:spcAft>
                <a:spcPts val="0"/>
              </a:spcAft>
              <a:buClr>
                <a:schemeClr val="accent1"/>
              </a:buClr>
              <a:buSzPts val="1500"/>
              <a:buFont typeface="Calibri"/>
              <a:buNone/>
              <a:defRPr b="0" i="0" sz="1500" u="none" cap="none" strike="noStrike">
                <a:solidFill>
                  <a:schemeClr val="dk2"/>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1500"/>
              <a:buFont typeface="Calibri"/>
              <a:buNone/>
              <a:defRPr b="1" i="0" sz="1500" u="none" cap="none" strike="noStrike">
                <a:solidFill>
                  <a:schemeClr val="dk2"/>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1350"/>
              <a:buFont typeface="Calibri"/>
              <a:buNone/>
              <a:defRPr b="1" i="0" sz="1350" u="none" cap="none" strike="noStrike">
                <a:solidFill>
                  <a:schemeClr val="dk2"/>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1200"/>
              <a:buFont typeface="Calibri"/>
              <a:buNone/>
              <a:defRPr b="1" i="0" sz="1200" u="none" cap="none" strike="noStrike">
                <a:solidFill>
                  <a:schemeClr val="dk2"/>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1200"/>
              <a:buFont typeface="Calibri"/>
              <a:buNone/>
              <a:defRPr b="1" i="0" sz="1200" u="none" cap="none" strike="noStrike">
                <a:solidFill>
                  <a:schemeClr val="dk2"/>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9pPr>
          </a:lstStyle>
          <a:p/>
        </p:txBody>
      </p:sp>
      <p:sp>
        <p:nvSpPr>
          <p:cNvPr id="387" name="Shape 387"/>
          <p:cNvSpPr txBox="1"/>
          <p:nvPr>
            <p:ph idx="2" type="body"/>
          </p:nvPr>
        </p:nvSpPr>
        <p:spPr>
          <a:xfrm>
            <a:off x="1097280" y="2582334"/>
            <a:ext cx="4937700" cy="29160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88" name="Shape 388"/>
          <p:cNvSpPr txBox="1"/>
          <p:nvPr>
            <p:ph idx="3" type="body"/>
          </p:nvPr>
        </p:nvSpPr>
        <p:spPr>
          <a:xfrm>
            <a:off x="6217920" y="1846052"/>
            <a:ext cx="4937700" cy="736200"/>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900"/>
              </a:spcBef>
              <a:spcAft>
                <a:spcPts val="0"/>
              </a:spcAft>
              <a:buClr>
                <a:schemeClr val="accent1"/>
              </a:buClr>
              <a:buSzPts val="1500"/>
              <a:buFont typeface="Calibri"/>
              <a:buNone/>
              <a:defRPr b="0" i="0" sz="1500" u="none" cap="none" strike="noStrike">
                <a:solidFill>
                  <a:schemeClr val="dk2"/>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1500"/>
              <a:buFont typeface="Calibri"/>
              <a:buNone/>
              <a:defRPr b="1" i="0" sz="1500" u="none" cap="none" strike="noStrike">
                <a:solidFill>
                  <a:schemeClr val="dk2"/>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1350"/>
              <a:buFont typeface="Calibri"/>
              <a:buNone/>
              <a:defRPr b="1" i="0" sz="1350" u="none" cap="none" strike="noStrike">
                <a:solidFill>
                  <a:schemeClr val="dk2"/>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1200"/>
              <a:buFont typeface="Calibri"/>
              <a:buNone/>
              <a:defRPr b="1" i="0" sz="1200" u="none" cap="none" strike="noStrike">
                <a:solidFill>
                  <a:schemeClr val="dk2"/>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1200"/>
              <a:buFont typeface="Calibri"/>
              <a:buNone/>
              <a:defRPr b="1" i="0" sz="1200" u="none" cap="none" strike="noStrike">
                <a:solidFill>
                  <a:schemeClr val="dk2"/>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1200"/>
              <a:buFont typeface="Calibri"/>
              <a:buNone/>
              <a:defRPr b="1" i="0" sz="1200" u="none" cap="none" strike="noStrike">
                <a:solidFill>
                  <a:srgbClr val="8A8874"/>
                </a:solidFill>
                <a:latin typeface="Calibri"/>
                <a:ea typeface="Calibri"/>
                <a:cs typeface="Calibri"/>
                <a:sym typeface="Calibri"/>
              </a:defRPr>
            </a:lvl9pPr>
          </a:lstStyle>
          <a:p/>
        </p:txBody>
      </p:sp>
      <p:sp>
        <p:nvSpPr>
          <p:cNvPr id="389" name="Shape 389"/>
          <p:cNvSpPr txBox="1"/>
          <p:nvPr>
            <p:ph idx="4" type="body"/>
          </p:nvPr>
        </p:nvSpPr>
        <p:spPr>
          <a:xfrm>
            <a:off x="6217920" y="2582334"/>
            <a:ext cx="4937700" cy="29160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90" name="Shape 390"/>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1" name="Shape 391"/>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2" name="Shape 392"/>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showMasterSp="0">
  <p:cSld name="1_Blank">
    <p:spTree>
      <p:nvGrpSpPr>
        <p:cNvPr id="393" name="Shape 393"/>
        <p:cNvGrpSpPr/>
        <p:nvPr/>
      </p:nvGrpSpPr>
      <p:grpSpPr>
        <a:xfrm>
          <a:off x="0" y="0"/>
          <a:ext cx="0" cy="0"/>
          <a:chOff x="0" y="0"/>
          <a:chExt cx="0" cy="0"/>
        </a:xfrm>
      </p:grpSpPr>
      <p:sp>
        <p:nvSpPr>
          <p:cNvPr id="394" name="Shape 394"/>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Shape 395"/>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pic>
        <p:nvPicPr>
          <p:cNvPr id="397" name="Shape 397"/>
          <p:cNvPicPr preferRelativeResize="0"/>
          <p:nvPr/>
        </p:nvPicPr>
        <p:blipFill rotWithShape="1">
          <a:blip r:embed="rId2">
            <a:alphaModFix/>
          </a:blip>
          <a:srcRect b="0" l="0" r="0" t="0"/>
          <a:stretch/>
        </p:blipFill>
        <p:spPr>
          <a:xfrm>
            <a:off x="2181227" y="0"/>
            <a:ext cx="7829550" cy="5219700"/>
          </a:xfrm>
          <a:prstGeom prst="rect">
            <a:avLst/>
          </a:prstGeom>
          <a:noFill/>
          <a:ln>
            <a:noFill/>
          </a:ln>
        </p:spPr>
      </p:pic>
      <p:sp>
        <p:nvSpPr>
          <p:cNvPr id="398" name="Shape 398"/>
          <p:cNvSpPr/>
          <p:nvPr/>
        </p:nvSpPr>
        <p:spPr>
          <a:xfrm>
            <a:off x="2390079" y="168378"/>
            <a:ext cx="7389600" cy="21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700">
                <a:solidFill>
                  <a:srgbClr val="FFFFFF"/>
                </a:solidFill>
                <a:latin typeface="Calibri"/>
                <a:ea typeface="Calibri"/>
                <a:cs typeface="Calibri"/>
                <a:sym typeface="Calibri"/>
              </a:rPr>
              <a:t>This photo is a placeholder. Click on the photo to add you own picture. Make sure your image does not overlap the banner and logo at the bottom.</a:t>
            </a:r>
            <a:endParaRPr sz="2700">
              <a:solidFill>
                <a:srgbClr val="FFFFFF"/>
              </a:solidFill>
              <a:latin typeface="Calibri"/>
              <a:ea typeface="Calibri"/>
              <a:cs typeface="Calibri"/>
              <a:sym typeface="Calibri"/>
            </a:endParaRPr>
          </a:p>
        </p:txBody>
      </p:sp>
      <p:sp>
        <p:nvSpPr>
          <p:cNvPr id="399" name="Shape 399"/>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id="400" name="Shape 400"/>
          <p:cNvPicPr preferRelativeResize="0"/>
          <p:nvPr/>
        </p:nvPicPr>
        <p:blipFill rotWithShape="1">
          <a:blip r:embed="rId3">
            <a:alphaModFix/>
          </a:blip>
          <a:srcRect b="0" l="0" r="0" t="0"/>
          <a:stretch/>
        </p:blipFill>
        <p:spPr>
          <a:xfrm>
            <a:off x="1097280" y="5549550"/>
            <a:ext cx="914400" cy="914400"/>
          </a:xfrm>
          <a:prstGeom prst="rect">
            <a:avLst/>
          </a:prstGeom>
          <a:noFill/>
          <a:ln>
            <a:noFill/>
          </a:ln>
        </p:spPr>
      </p:pic>
      <p:sp>
        <p:nvSpPr>
          <p:cNvPr id="401" name="Shape 401"/>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2" name="Shape 402"/>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403" name="Shape 403"/>
        <p:cNvGrpSpPr/>
        <p:nvPr/>
      </p:nvGrpSpPr>
      <p:grpSpPr>
        <a:xfrm>
          <a:off x="0" y="0"/>
          <a:ext cx="0" cy="0"/>
          <a:chOff x="0" y="0"/>
          <a:chExt cx="0" cy="0"/>
        </a:xfrm>
      </p:grpSpPr>
      <p:sp>
        <p:nvSpPr>
          <p:cNvPr id="404" name="Shape 404"/>
          <p:cNvSpPr/>
          <p:nvPr/>
        </p:nvSpPr>
        <p:spPr>
          <a:xfrm>
            <a:off x="19" y="0"/>
            <a:ext cx="4050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5" name="Shape 405"/>
          <p:cNvSpPr/>
          <p:nvPr/>
        </p:nvSpPr>
        <p:spPr>
          <a:xfrm>
            <a:off x="4100231" y="0"/>
            <a:ext cx="63900" cy="6858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Shape 406"/>
          <p:cNvSpPr txBox="1"/>
          <p:nvPr>
            <p:ph type="title"/>
          </p:nvPr>
        </p:nvSpPr>
        <p:spPr>
          <a:xfrm>
            <a:off x="457200" y="594359"/>
            <a:ext cx="3200400" cy="22860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rgbClr val="FFFFFF"/>
              </a:buClr>
              <a:buSzPts val="2700"/>
              <a:buFont typeface="Calibri"/>
              <a:buNone/>
              <a:defRPr b="0" i="0" sz="27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7" name="Shape 407"/>
          <p:cNvSpPr txBox="1"/>
          <p:nvPr>
            <p:ph idx="1" type="body"/>
          </p:nvPr>
        </p:nvSpPr>
        <p:spPr>
          <a:xfrm>
            <a:off x="4800600" y="731520"/>
            <a:ext cx="6492300" cy="52578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408" name="Shape 408"/>
          <p:cNvSpPr txBox="1"/>
          <p:nvPr>
            <p:ph idx="2" type="body"/>
          </p:nvPr>
        </p:nvSpPr>
        <p:spPr>
          <a:xfrm>
            <a:off x="457200" y="2926080"/>
            <a:ext cx="3200400" cy="33792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900"/>
              </a:spcBef>
              <a:spcAft>
                <a:spcPts val="0"/>
              </a:spcAft>
              <a:buClr>
                <a:schemeClr val="accent1"/>
              </a:buClr>
              <a:buSzPts val="1125"/>
              <a:buFont typeface="Calibri"/>
              <a:buNone/>
              <a:defRPr b="0" i="0" sz="1125" u="none" cap="none" strike="noStrike">
                <a:solidFill>
                  <a:srgbClr val="FFFFFF"/>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900"/>
              <a:buFont typeface="Calibri"/>
              <a:buNone/>
              <a:defRPr b="0" i="0" sz="900" u="none" cap="none" strike="noStrike">
                <a:solidFill>
                  <a:schemeClr val="dk2"/>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750"/>
              <a:buFont typeface="Calibri"/>
              <a:buNone/>
              <a:defRPr b="0" i="0" sz="750" u="none" cap="none" strike="noStrike">
                <a:solidFill>
                  <a:schemeClr val="dk2"/>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675"/>
              <a:buFont typeface="Calibri"/>
              <a:buNone/>
              <a:defRPr b="0" i="0" sz="675" u="none" cap="none" strike="noStrike">
                <a:solidFill>
                  <a:schemeClr val="dk2"/>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675"/>
              <a:buFont typeface="Calibri"/>
              <a:buNone/>
              <a:defRPr b="0" i="0" sz="675" u="none" cap="none" strike="noStrike">
                <a:solidFill>
                  <a:schemeClr val="dk2"/>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675"/>
              <a:buFont typeface="Calibri"/>
              <a:buNone/>
              <a:defRPr b="0" i="0" sz="675" u="none" cap="none" strike="noStrike">
                <a:solidFill>
                  <a:srgbClr val="8A8874"/>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675"/>
              <a:buFont typeface="Calibri"/>
              <a:buNone/>
              <a:defRPr b="0" i="0" sz="675" u="none" cap="none" strike="noStrike">
                <a:solidFill>
                  <a:srgbClr val="8A8874"/>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675"/>
              <a:buFont typeface="Calibri"/>
              <a:buNone/>
              <a:defRPr b="0" i="0" sz="675" u="none" cap="none" strike="noStrike">
                <a:solidFill>
                  <a:srgbClr val="8A8874"/>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675"/>
              <a:buFont typeface="Calibri"/>
              <a:buNone/>
              <a:defRPr b="0" i="0" sz="675" u="none" cap="none" strike="noStrike">
                <a:solidFill>
                  <a:srgbClr val="8A8874"/>
                </a:solidFill>
                <a:latin typeface="Calibri"/>
                <a:ea typeface="Calibri"/>
                <a:cs typeface="Calibri"/>
                <a:sym typeface="Calibri"/>
              </a:defRPr>
            </a:lvl9pPr>
          </a:lstStyle>
          <a:p/>
        </p:txBody>
      </p:sp>
      <p:sp>
        <p:nvSpPr>
          <p:cNvPr id="409" name="Shape 409"/>
          <p:cNvSpPr txBox="1"/>
          <p:nvPr>
            <p:ph idx="10" type="dt"/>
          </p:nvPr>
        </p:nvSpPr>
        <p:spPr>
          <a:xfrm>
            <a:off x="465513" y="6459788"/>
            <a:ext cx="26184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0" name="Shape 410"/>
          <p:cNvSpPr txBox="1"/>
          <p:nvPr>
            <p:ph idx="11" type="ftr"/>
          </p:nvPr>
        </p:nvSpPr>
        <p:spPr>
          <a:xfrm>
            <a:off x="4800600" y="6459788"/>
            <a:ext cx="46485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1" name="Shape 411"/>
          <p:cNvSpPr txBox="1"/>
          <p:nvPr>
            <p:ph idx="12" type="sldNum"/>
          </p:nvPr>
        </p:nvSpPr>
        <p:spPr>
          <a:xfrm>
            <a:off x="9980816" y="6461628"/>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5D5B4E"/>
                </a:solidFill>
                <a:latin typeface="Calibri"/>
                <a:ea typeface="Calibri"/>
                <a:cs typeface="Calibri"/>
                <a:sym typeface="Calibri"/>
              </a:defRPr>
            </a:lvl1pPr>
            <a:lvl2pPr indent="0" lvl="1" marL="0" marR="0" rtl="0" algn="r">
              <a:spcBef>
                <a:spcPts val="0"/>
              </a:spcBef>
              <a:buNone/>
              <a:defRPr sz="788">
                <a:solidFill>
                  <a:srgbClr val="5D5B4E"/>
                </a:solidFill>
                <a:latin typeface="Calibri"/>
                <a:ea typeface="Calibri"/>
                <a:cs typeface="Calibri"/>
                <a:sym typeface="Calibri"/>
              </a:defRPr>
            </a:lvl2pPr>
            <a:lvl3pPr indent="0" lvl="2" marL="0" marR="0" rtl="0" algn="r">
              <a:spcBef>
                <a:spcPts val="0"/>
              </a:spcBef>
              <a:buNone/>
              <a:defRPr sz="788">
                <a:solidFill>
                  <a:srgbClr val="5D5B4E"/>
                </a:solidFill>
                <a:latin typeface="Calibri"/>
                <a:ea typeface="Calibri"/>
                <a:cs typeface="Calibri"/>
                <a:sym typeface="Calibri"/>
              </a:defRPr>
            </a:lvl3pPr>
            <a:lvl4pPr indent="0" lvl="3" marL="0" marR="0" rtl="0" algn="r">
              <a:spcBef>
                <a:spcPts val="0"/>
              </a:spcBef>
              <a:buNone/>
              <a:defRPr sz="788">
                <a:solidFill>
                  <a:srgbClr val="5D5B4E"/>
                </a:solidFill>
                <a:latin typeface="Calibri"/>
                <a:ea typeface="Calibri"/>
                <a:cs typeface="Calibri"/>
                <a:sym typeface="Calibri"/>
              </a:defRPr>
            </a:lvl4pPr>
            <a:lvl5pPr indent="0" lvl="4" marL="0" marR="0" rtl="0" algn="r">
              <a:spcBef>
                <a:spcPts val="0"/>
              </a:spcBef>
              <a:buNone/>
              <a:defRPr sz="788">
                <a:solidFill>
                  <a:srgbClr val="5D5B4E"/>
                </a:solidFill>
                <a:latin typeface="Calibri"/>
                <a:ea typeface="Calibri"/>
                <a:cs typeface="Calibri"/>
                <a:sym typeface="Calibri"/>
              </a:defRPr>
            </a:lvl5pPr>
            <a:lvl6pPr indent="0" lvl="5" marL="0" marR="0" rtl="0" algn="r">
              <a:spcBef>
                <a:spcPts val="0"/>
              </a:spcBef>
              <a:buNone/>
              <a:defRPr sz="788">
                <a:solidFill>
                  <a:srgbClr val="5D5B4E"/>
                </a:solidFill>
                <a:latin typeface="Calibri"/>
                <a:ea typeface="Calibri"/>
                <a:cs typeface="Calibri"/>
                <a:sym typeface="Calibri"/>
              </a:defRPr>
            </a:lvl6pPr>
            <a:lvl7pPr indent="0" lvl="6" marL="0" marR="0" rtl="0" algn="r">
              <a:spcBef>
                <a:spcPts val="0"/>
              </a:spcBef>
              <a:buNone/>
              <a:defRPr sz="788">
                <a:solidFill>
                  <a:srgbClr val="5D5B4E"/>
                </a:solidFill>
                <a:latin typeface="Calibri"/>
                <a:ea typeface="Calibri"/>
                <a:cs typeface="Calibri"/>
                <a:sym typeface="Calibri"/>
              </a:defRPr>
            </a:lvl7pPr>
            <a:lvl8pPr indent="0" lvl="7" marL="0" marR="0" rtl="0" algn="r">
              <a:spcBef>
                <a:spcPts val="0"/>
              </a:spcBef>
              <a:buNone/>
              <a:defRPr sz="788">
                <a:solidFill>
                  <a:srgbClr val="5D5B4E"/>
                </a:solidFill>
                <a:latin typeface="Calibri"/>
                <a:ea typeface="Calibri"/>
                <a:cs typeface="Calibri"/>
                <a:sym typeface="Calibri"/>
              </a:defRPr>
            </a:lvl8pPr>
            <a:lvl9pPr indent="0" lvl="8" marL="0" marR="0" rtl="0" algn="r">
              <a:spcBef>
                <a:spcPts val="0"/>
              </a:spcBef>
              <a:buNone/>
              <a:defRPr sz="788">
                <a:solidFill>
                  <a:srgbClr val="5D5B4E"/>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412" name="Shape 412"/>
          <p:cNvSpPr/>
          <p:nvPr/>
        </p:nvSpPr>
        <p:spPr>
          <a:xfrm>
            <a:off x="3525804" y="5545385"/>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id="413" name="Shape 413"/>
          <p:cNvPicPr preferRelativeResize="0"/>
          <p:nvPr/>
        </p:nvPicPr>
        <p:blipFill rotWithShape="1">
          <a:blip r:embed="rId2">
            <a:alphaModFix/>
          </a:blip>
          <a:srcRect b="0" l="0" r="0" t="0"/>
          <a:stretch/>
        </p:blipFill>
        <p:spPr>
          <a:xfrm>
            <a:off x="3520153" y="5545385"/>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14" name="Shape 414"/>
        <p:cNvGrpSpPr/>
        <p:nvPr/>
      </p:nvGrpSpPr>
      <p:grpSpPr>
        <a:xfrm>
          <a:off x="0" y="0"/>
          <a:ext cx="0" cy="0"/>
          <a:chOff x="0" y="0"/>
          <a:chExt cx="0" cy="0"/>
        </a:xfrm>
      </p:grpSpPr>
      <p:sp>
        <p:nvSpPr>
          <p:cNvPr id="415" name="Shape 415"/>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16" name="Shape 416"/>
          <p:cNvSpPr txBox="1"/>
          <p:nvPr>
            <p:ph idx="1" type="body"/>
          </p:nvPr>
        </p:nvSpPr>
        <p:spPr>
          <a:xfrm rot="5400000">
            <a:off x="4304880" y="-1361866"/>
            <a:ext cx="3643200" cy="100584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417" name="Shape 417"/>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8" name="Shape 418"/>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9" name="Shape 419"/>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420" name="Shape 420"/>
        <p:cNvGrpSpPr/>
        <p:nvPr/>
      </p:nvGrpSpPr>
      <p:grpSpPr>
        <a:xfrm>
          <a:off x="0" y="0"/>
          <a:ext cx="0" cy="0"/>
          <a:chOff x="0" y="0"/>
          <a:chExt cx="0" cy="0"/>
        </a:xfrm>
      </p:grpSpPr>
      <p:sp>
        <p:nvSpPr>
          <p:cNvPr id="421" name="Shape 421"/>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Shape 422"/>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txBox="1"/>
          <p:nvPr>
            <p:ph type="title"/>
          </p:nvPr>
        </p:nvSpPr>
        <p:spPr>
          <a:xfrm rot="5400000">
            <a:off x="7471951" y="1667729"/>
            <a:ext cx="5134800" cy="26289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4" name="Shape 424"/>
          <p:cNvSpPr txBox="1"/>
          <p:nvPr>
            <p:ph idx="1" type="body"/>
          </p:nvPr>
        </p:nvSpPr>
        <p:spPr>
          <a:xfrm rot="5400000">
            <a:off x="2137952" y="-884972"/>
            <a:ext cx="5134800" cy="77343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425" name="Shape 425"/>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426" name="Shape 426"/>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id="427" name="Shape 427"/>
          <p:cNvPicPr preferRelativeResize="0"/>
          <p:nvPr/>
        </p:nvPicPr>
        <p:blipFill rotWithShape="1">
          <a:blip r:embed="rId2">
            <a:alphaModFix/>
          </a:blip>
          <a:srcRect b="0" l="0" r="0" t="0"/>
          <a:stretch/>
        </p:blipFill>
        <p:spPr>
          <a:xfrm>
            <a:off x="1097280" y="5549550"/>
            <a:ext cx="914400" cy="914400"/>
          </a:xfrm>
          <a:prstGeom prst="rect">
            <a:avLst/>
          </a:prstGeom>
          <a:noFill/>
          <a:ln>
            <a:noFill/>
          </a:ln>
        </p:spPr>
      </p:pic>
      <p:sp>
        <p:nvSpPr>
          <p:cNvPr id="428" name="Shape 428"/>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9" name="Shape 429"/>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675"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8" name="Shape 88"/>
        <p:cNvGrpSpPr/>
        <p:nvPr/>
      </p:nvGrpSpPr>
      <p:grpSpPr>
        <a:xfrm>
          <a:off x="0" y="0"/>
          <a:ext cx="0" cy="0"/>
          <a:chOff x="0" y="0"/>
          <a:chExt cx="0" cy="0"/>
        </a:xfrm>
      </p:grpSpPr>
      <p:grpSp>
        <p:nvGrpSpPr>
          <p:cNvPr id="89" name="Shape 89"/>
          <p:cNvGrpSpPr/>
          <p:nvPr/>
        </p:nvGrpSpPr>
        <p:grpSpPr>
          <a:xfrm>
            <a:off x="834621" y="399168"/>
            <a:ext cx="1332416" cy="1332416"/>
            <a:chOff x="348199" y="179450"/>
            <a:chExt cx="1116300" cy="1116300"/>
          </a:xfrm>
        </p:grpSpPr>
        <p:sp>
          <p:nvSpPr>
            <p:cNvPr id="90" name="Shape 9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91" name="Shape 9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92" name="Shape 92"/>
          <p:cNvSpPr txBox="1"/>
          <p:nvPr>
            <p:ph type="title"/>
          </p:nvPr>
        </p:nvSpPr>
        <p:spPr>
          <a:xfrm>
            <a:off x="1738400" y="798100"/>
            <a:ext cx="9374100" cy="13323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3" name="Shape 93"/>
          <p:cNvSpPr txBox="1"/>
          <p:nvPr>
            <p:ph idx="1" type="body"/>
          </p:nvPr>
        </p:nvSpPr>
        <p:spPr>
          <a:xfrm>
            <a:off x="1738400" y="2653400"/>
            <a:ext cx="9374100" cy="33888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94" name="Shape 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grpSp>
        <p:nvGrpSpPr>
          <p:cNvPr id="96" name="Shape 96"/>
          <p:cNvGrpSpPr/>
          <p:nvPr/>
        </p:nvGrpSpPr>
        <p:grpSpPr>
          <a:xfrm>
            <a:off x="834621" y="399168"/>
            <a:ext cx="1332416" cy="1332416"/>
            <a:chOff x="348199" y="179450"/>
            <a:chExt cx="1116300" cy="1116300"/>
          </a:xfrm>
        </p:grpSpPr>
        <p:sp>
          <p:nvSpPr>
            <p:cNvPr id="97" name="Shape 9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98" name="Shape 9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99" name="Shape 99"/>
          <p:cNvSpPr txBox="1"/>
          <p:nvPr>
            <p:ph type="title"/>
          </p:nvPr>
        </p:nvSpPr>
        <p:spPr>
          <a:xfrm>
            <a:off x="1738400" y="798100"/>
            <a:ext cx="9374100" cy="13323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0" name="Shape 100"/>
          <p:cNvSpPr txBox="1"/>
          <p:nvPr>
            <p:ph idx="1" type="body"/>
          </p:nvPr>
        </p:nvSpPr>
        <p:spPr>
          <a:xfrm>
            <a:off x="1738400" y="2653400"/>
            <a:ext cx="4574100" cy="33888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101" name="Shape 101"/>
          <p:cNvSpPr txBox="1"/>
          <p:nvPr>
            <p:ph idx="2" type="body"/>
          </p:nvPr>
        </p:nvSpPr>
        <p:spPr>
          <a:xfrm>
            <a:off x="6538200" y="2653400"/>
            <a:ext cx="4574100" cy="33888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102" name="Shape 102"/>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grpSp>
        <p:nvGrpSpPr>
          <p:cNvPr id="104" name="Shape 104"/>
          <p:cNvGrpSpPr/>
          <p:nvPr/>
        </p:nvGrpSpPr>
        <p:grpSpPr>
          <a:xfrm>
            <a:off x="834621" y="399168"/>
            <a:ext cx="1332416" cy="1332416"/>
            <a:chOff x="348199" y="179450"/>
            <a:chExt cx="1116300" cy="1116300"/>
          </a:xfrm>
        </p:grpSpPr>
        <p:sp>
          <p:nvSpPr>
            <p:cNvPr id="105" name="Shape 10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06" name="Shape 10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107" name="Shape 107"/>
          <p:cNvSpPr txBox="1"/>
          <p:nvPr>
            <p:ph type="title"/>
          </p:nvPr>
        </p:nvSpPr>
        <p:spPr>
          <a:xfrm>
            <a:off x="1738400" y="798100"/>
            <a:ext cx="9374100" cy="13323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8" name="Shape 108"/>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9" name="Shape 109"/>
        <p:cNvGrpSpPr/>
        <p:nvPr/>
      </p:nvGrpSpPr>
      <p:grpSpPr>
        <a:xfrm>
          <a:off x="0" y="0"/>
          <a:ext cx="0" cy="0"/>
          <a:chOff x="0" y="0"/>
          <a:chExt cx="0" cy="0"/>
        </a:xfrm>
      </p:grpSpPr>
      <p:grpSp>
        <p:nvGrpSpPr>
          <p:cNvPr id="110" name="Shape 110"/>
          <p:cNvGrpSpPr/>
          <p:nvPr/>
        </p:nvGrpSpPr>
        <p:grpSpPr>
          <a:xfrm>
            <a:off x="834621" y="399168"/>
            <a:ext cx="1332416" cy="1332416"/>
            <a:chOff x="348199" y="179450"/>
            <a:chExt cx="1116300" cy="1116300"/>
          </a:xfrm>
        </p:grpSpPr>
        <p:sp>
          <p:nvSpPr>
            <p:cNvPr id="111" name="Shape 11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12" name="Shape 11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113" name="Shape 113"/>
          <p:cNvSpPr txBox="1"/>
          <p:nvPr>
            <p:ph type="title"/>
          </p:nvPr>
        </p:nvSpPr>
        <p:spPr>
          <a:xfrm>
            <a:off x="1738400" y="798100"/>
            <a:ext cx="4416000" cy="21201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4" name="Shape 114"/>
          <p:cNvSpPr txBox="1"/>
          <p:nvPr>
            <p:ph idx="1" type="body"/>
          </p:nvPr>
        </p:nvSpPr>
        <p:spPr>
          <a:xfrm>
            <a:off x="1738400" y="3079567"/>
            <a:ext cx="4416000" cy="29625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115" name="Shape 115"/>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6" name="Shape 116"/>
        <p:cNvGrpSpPr/>
        <p:nvPr/>
      </p:nvGrpSpPr>
      <p:grpSpPr>
        <a:xfrm>
          <a:off x="0" y="0"/>
          <a:ext cx="0" cy="0"/>
          <a:chOff x="0" y="0"/>
          <a:chExt cx="0" cy="0"/>
        </a:xfrm>
      </p:grpSpPr>
      <p:grpSp>
        <p:nvGrpSpPr>
          <p:cNvPr id="117" name="Shape 117"/>
          <p:cNvGrpSpPr/>
          <p:nvPr/>
        </p:nvGrpSpPr>
        <p:grpSpPr>
          <a:xfrm>
            <a:off x="9155392" y="1742"/>
            <a:ext cx="3023192" cy="3468833"/>
            <a:chOff x="6790514" y="1306"/>
            <a:chExt cx="2267451" cy="2601690"/>
          </a:xfrm>
        </p:grpSpPr>
        <p:grpSp>
          <p:nvGrpSpPr>
            <p:cNvPr id="118" name="Shape 118"/>
            <p:cNvGrpSpPr/>
            <p:nvPr/>
          </p:nvGrpSpPr>
          <p:grpSpPr>
            <a:xfrm>
              <a:off x="7067465" y="1306"/>
              <a:ext cx="1990500" cy="1990200"/>
              <a:chOff x="7067465" y="1306"/>
              <a:chExt cx="1990500" cy="1990200"/>
            </a:xfrm>
          </p:grpSpPr>
          <p:sp>
            <p:nvSpPr>
              <p:cNvPr id="119" name="Shape 119"/>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20" name="Shape 1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21" name="Shape 121"/>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22" name="Shape 122"/>
            <p:cNvGrpSpPr/>
            <p:nvPr/>
          </p:nvGrpSpPr>
          <p:grpSpPr>
            <a:xfrm>
              <a:off x="8207126" y="1807996"/>
              <a:ext cx="795000" cy="795000"/>
              <a:chOff x="8207126" y="1807996"/>
              <a:chExt cx="795000" cy="795000"/>
            </a:xfrm>
          </p:grpSpPr>
          <p:sp>
            <p:nvSpPr>
              <p:cNvPr id="123" name="Shape 123"/>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24" name="Shape 124"/>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25" name="Shape 125"/>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nvGrpSpPr>
            <p:cNvPr id="126" name="Shape 126"/>
            <p:cNvGrpSpPr/>
            <p:nvPr/>
          </p:nvGrpSpPr>
          <p:grpSpPr>
            <a:xfrm>
              <a:off x="6790514" y="118857"/>
              <a:ext cx="548700" cy="548700"/>
              <a:chOff x="6790514" y="118857"/>
              <a:chExt cx="548700" cy="548700"/>
            </a:xfrm>
          </p:grpSpPr>
          <p:sp>
            <p:nvSpPr>
              <p:cNvPr id="127" name="Shape 12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28" name="Shape 12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grpSp>
      <p:sp>
        <p:nvSpPr>
          <p:cNvPr id="129" name="Shape 129"/>
          <p:cNvSpPr txBox="1"/>
          <p:nvPr>
            <p:ph type="title"/>
          </p:nvPr>
        </p:nvSpPr>
        <p:spPr>
          <a:xfrm>
            <a:off x="1098667" y="1018133"/>
            <a:ext cx="7810500" cy="4764300"/>
          </a:xfrm>
          <a:prstGeom prst="rect">
            <a:avLst/>
          </a:prstGeom>
        </p:spPr>
        <p:txBody>
          <a:bodyPr anchorCtr="0" anchor="ctr" bIns="121900" lIns="121900" spcFirstLastPara="1" rIns="121900" wrap="square" tIns="12190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30" name="Shape 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1" name="Shape 131"/>
        <p:cNvGrpSpPr/>
        <p:nvPr/>
      </p:nvGrpSpPr>
      <p:grpSpPr>
        <a:xfrm>
          <a:off x="0" y="0"/>
          <a:ext cx="0" cy="0"/>
          <a:chOff x="0" y="0"/>
          <a:chExt cx="0" cy="0"/>
        </a:xfrm>
      </p:grpSpPr>
      <p:grpSp>
        <p:nvGrpSpPr>
          <p:cNvPr id="132" name="Shape 132"/>
          <p:cNvGrpSpPr/>
          <p:nvPr/>
        </p:nvGrpSpPr>
        <p:grpSpPr>
          <a:xfrm>
            <a:off x="834621" y="399168"/>
            <a:ext cx="1332416" cy="1332416"/>
            <a:chOff x="348199" y="179450"/>
            <a:chExt cx="1116300" cy="1116300"/>
          </a:xfrm>
        </p:grpSpPr>
        <p:sp>
          <p:nvSpPr>
            <p:cNvPr id="133" name="Shape 13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34" name="Shape 13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135" name="Shape 135"/>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6" name="Shape 136"/>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7" name="Shape 137"/>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138" name="Shape 138"/>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9" name="Shape 139"/>
        <p:cNvGrpSpPr/>
        <p:nvPr/>
      </p:nvGrpSpPr>
      <p:grpSpPr>
        <a:xfrm>
          <a:off x="0" y="0"/>
          <a:ext cx="0" cy="0"/>
          <a:chOff x="0" y="0"/>
          <a:chExt cx="0" cy="0"/>
        </a:xfrm>
      </p:grpSpPr>
      <p:grpSp>
        <p:nvGrpSpPr>
          <p:cNvPr id="140" name="Shape 140"/>
          <p:cNvGrpSpPr/>
          <p:nvPr/>
        </p:nvGrpSpPr>
        <p:grpSpPr>
          <a:xfrm>
            <a:off x="951176" y="5129497"/>
            <a:ext cx="1100560" cy="1100560"/>
            <a:chOff x="348199" y="179450"/>
            <a:chExt cx="1116300" cy="1116300"/>
          </a:xfrm>
        </p:grpSpPr>
        <p:sp>
          <p:nvSpPr>
            <p:cNvPr id="141" name="Shape 14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42" name="Shape 14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grpSp>
      <p:sp>
        <p:nvSpPr>
          <p:cNvPr id="143" name="Shape 143"/>
          <p:cNvSpPr txBox="1"/>
          <p:nvPr>
            <p:ph idx="1" type="body"/>
          </p:nvPr>
        </p:nvSpPr>
        <p:spPr>
          <a:xfrm>
            <a:off x="1738400" y="5518633"/>
            <a:ext cx="7790700" cy="713100"/>
          </a:xfrm>
          <a:prstGeom prst="rect">
            <a:avLst/>
          </a:prstGeom>
        </p:spPr>
        <p:txBody>
          <a:bodyPr anchorCtr="0" anchor="t" bIns="121900" lIns="121900" spcFirstLastPara="1" rIns="121900" wrap="square" tIns="121900"/>
          <a:lstStyle>
            <a:lvl1pPr indent="-228600" lvl="0" marL="457200">
              <a:lnSpc>
                <a:spcPct val="100000"/>
              </a:lnSpc>
              <a:spcBef>
                <a:spcPts val="0"/>
              </a:spcBef>
              <a:spcAft>
                <a:spcPts val="0"/>
              </a:spcAft>
              <a:buSzPts val="1700"/>
              <a:buNone/>
              <a:defRPr/>
            </a:lvl1pPr>
          </a:lstStyle>
          <a:p/>
        </p:txBody>
      </p:sp>
      <p:sp>
        <p:nvSpPr>
          <p:cNvPr id="144" name="Shape 1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image" Target="../media/image3.gif"/><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11" name="Shape 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21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2100"/>
              </a:spcBef>
              <a:spcAft>
                <a:spcPts val="210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12" name="Shape 1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5" name="Shape 325"/>
        <p:cNvGrpSpPr/>
        <p:nvPr/>
      </p:nvGrpSpPr>
      <p:grpSpPr>
        <a:xfrm>
          <a:off x="0" y="0"/>
          <a:ext cx="0" cy="0"/>
          <a:chOff x="0" y="0"/>
          <a:chExt cx="0" cy="0"/>
        </a:xfrm>
      </p:grpSpPr>
      <p:sp>
        <p:nvSpPr>
          <p:cNvPr id="326" name="Shape 326"/>
          <p:cNvSpPr/>
          <p:nvPr/>
        </p:nvSpPr>
        <p:spPr>
          <a:xfrm>
            <a:off x="1" y="5925228"/>
            <a:ext cx="12192000" cy="660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nvSpPr>
        <p:spPr>
          <a:xfrm>
            <a:off x="1" y="6039840"/>
            <a:ext cx="12192000" cy="8181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nvSpPr>
        <p:spPr>
          <a:xfrm>
            <a:off x="1097280" y="5549604"/>
            <a:ext cx="1219200" cy="9144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id="329" name="Shape 329"/>
          <p:cNvPicPr preferRelativeResize="0"/>
          <p:nvPr/>
        </p:nvPicPr>
        <p:blipFill rotWithShape="1">
          <a:blip r:embed="rId1">
            <a:alphaModFix/>
          </a:blip>
          <a:srcRect b="0" l="0" r="0" t="0"/>
          <a:stretch/>
        </p:blipFill>
        <p:spPr>
          <a:xfrm>
            <a:off x="1097280" y="5549550"/>
            <a:ext cx="914400" cy="914400"/>
          </a:xfrm>
          <a:prstGeom prst="rect">
            <a:avLst/>
          </a:prstGeom>
          <a:noFill/>
          <a:ln>
            <a:noFill/>
          </a:ln>
        </p:spPr>
      </p:pic>
      <p:sp>
        <p:nvSpPr>
          <p:cNvPr id="330" name="Shape 330"/>
          <p:cNvSpPr txBox="1"/>
          <p:nvPr>
            <p:ph type="title"/>
          </p:nvPr>
        </p:nvSpPr>
        <p:spPr>
          <a:xfrm>
            <a:off x="1097280" y="286606"/>
            <a:ext cx="10058400" cy="1450800"/>
          </a:xfrm>
          <a:prstGeom prst="rect">
            <a:avLst/>
          </a:prstGeom>
          <a:noFill/>
          <a:ln>
            <a:noFill/>
          </a:ln>
        </p:spPr>
        <p:txBody>
          <a:bodyPr anchorCtr="0" anchor="b" bIns="91425" lIns="91425" spcFirstLastPara="1" rIns="91425" wrap="square" tIns="91425"/>
          <a:lstStyle>
            <a:lvl1pPr lvl="0" marR="0" rtl="0" algn="l">
              <a:lnSpc>
                <a:spcPct val="85000"/>
              </a:lnSpc>
              <a:spcBef>
                <a:spcPts val="0"/>
              </a:spcBef>
              <a:spcAft>
                <a:spcPts val="0"/>
              </a:spcAft>
              <a:buClr>
                <a:schemeClr val="dk2"/>
              </a:buClr>
              <a:buSzPts val="3600"/>
              <a:buFont typeface="Calibri"/>
              <a:buNone/>
              <a:defRPr b="0" i="0" sz="3600" u="none" cap="none" strike="noStrik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1" name="Shape 331"/>
          <p:cNvSpPr txBox="1"/>
          <p:nvPr>
            <p:ph idx="1" type="body"/>
          </p:nvPr>
        </p:nvSpPr>
        <p:spPr>
          <a:xfrm>
            <a:off x="1097280" y="1845734"/>
            <a:ext cx="10058400" cy="3643200"/>
          </a:xfrm>
          <a:prstGeom prst="rect">
            <a:avLst/>
          </a:prstGeom>
          <a:noFill/>
          <a:ln>
            <a:noFill/>
          </a:ln>
        </p:spPr>
        <p:txBody>
          <a:bodyPr anchorCtr="0" anchor="t" bIns="91425" lIns="91425" spcFirstLastPara="1" rIns="91425" wrap="square" tIns="91425"/>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chemeClr val="dk2"/>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chemeClr val="dk2"/>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chemeClr val="dk2"/>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8A8874"/>
                </a:solidFill>
                <a:latin typeface="Calibri"/>
                <a:ea typeface="Calibri"/>
                <a:cs typeface="Calibri"/>
                <a:sym typeface="Calibri"/>
              </a:defRPr>
            </a:lvl9pPr>
          </a:lstStyle>
          <a:p/>
        </p:txBody>
      </p:sp>
      <p:sp>
        <p:nvSpPr>
          <p:cNvPr id="332" name="Shape 332"/>
          <p:cNvSpPr txBox="1"/>
          <p:nvPr>
            <p:ph idx="10" type="dt"/>
          </p:nvPr>
        </p:nvSpPr>
        <p:spPr>
          <a:xfrm>
            <a:off x="2351668" y="5966468"/>
            <a:ext cx="2472300" cy="374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3" name="Shape 333"/>
          <p:cNvSpPr txBox="1"/>
          <p:nvPr>
            <p:ph idx="11" type="ftr"/>
          </p:nvPr>
        </p:nvSpPr>
        <p:spPr>
          <a:xfrm>
            <a:off x="2351667" y="5614843"/>
            <a:ext cx="48228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675"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4" name="Shape 334"/>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88" u="none" cap="none" strike="noStrike">
                <a:solidFill>
                  <a:srgbClr val="FFFFFF"/>
                </a:solidFill>
                <a:latin typeface="Calibri"/>
                <a:ea typeface="Calibri"/>
                <a:cs typeface="Calibri"/>
                <a:sym typeface="Calibri"/>
              </a:defRPr>
            </a:lvl1pPr>
            <a:lvl2pPr indent="0" lvl="1" marL="0" marR="0" rtl="0" algn="r">
              <a:spcBef>
                <a:spcPts val="0"/>
              </a:spcBef>
              <a:buNone/>
              <a:defRPr b="0" i="0" sz="788" u="none" cap="none" strike="noStrike">
                <a:solidFill>
                  <a:srgbClr val="FFFFFF"/>
                </a:solidFill>
                <a:latin typeface="Calibri"/>
                <a:ea typeface="Calibri"/>
                <a:cs typeface="Calibri"/>
                <a:sym typeface="Calibri"/>
              </a:defRPr>
            </a:lvl2pPr>
            <a:lvl3pPr indent="0" lvl="2" marL="0" marR="0" rtl="0" algn="r">
              <a:spcBef>
                <a:spcPts val="0"/>
              </a:spcBef>
              <a:buNone/>
              <a:defRPr b="0" i="0" sz="788" u="none" cap="none" strike="noStrike">
                <a:solidFill>
                  <a:srgbClr val="FFFFFF"/>
                </a:solidFill>
                <a:latin typeface="Calibri"/>
                <a:ea typeface="Calibri"/>
                <a:cs typeface="Calibri"/>
                <a:sym typeface="Calibri"/>
              </a:defRPr>
            </a:lvl3pPr>
            <a:lvl4pPr indent="0" lvl="3" marL="0" marR="0" rtl="0" algn="r">
              <a:spcBef>
                <a:spcPts val="0"/>
              </a:spcBef>
              <a:buNone/>
              <a:defRPr b="0" i="0" sz="788" u="none" cap="none" strike="noStrike">
                <a:solidFill>
                  <a:srgbClr val="FFFFFF"/>
                </a:solidFill>
                <a:latin typeface="Calibri"/>
                <a:ea typeface="Calibri"/>
                <a:cs typeface="Calibri"/>
                <a:sym typeface="Calibri"/>
              </a:defRPr>
            </a:lvl4pPr>
            <a:lvl5pPr indent="0" lvl="4" marL="0" marR="0" rtl="0" algn="r">
              <a:spcBef>
                <a:spcPts val="0"/>
              </a:spcBef>
              <a:buNone/>
              <a:defRPr b="0" i="0" sz="788" u="none" cap="none" strike="noStrike">
                <a:solidFill>
                  <a:srgbClr val="FFFFFF"/>
                </a:solidFill>
                <a:latin typeface="Calibri"/>
                <a:ea typeface="Calibri"/>
                <a:cs typeface="Calibri"/>
                <a:sym typeface="Calibri"/>
              </a:defRPr>
            </a:lvl5pPr>
            <a:lvl6pPr indent="0" lvl="5" marL="0" marR="0" rtl="0" algn="r">
              <a:spcBef>
                <a:spcPts val="0"/>
              </a:spcBef>
              <a:buNone/>
              <a:defRPr b="0" i="0" sz="788" u="none" cap="none" strike="noStrike">
                <a:solidFill>
                  <a:srgbClr val="FFFFFF"/>
                </a:solidFill>
                <a:latin typeface="Calibri"/>
                <a:ea typeface="Calibri"/>
                <a:cs typeface="Calibri"/>
                <a:sym typeface="Calibri"/>
              </a:defRPr>
            </a:lvl6pPr>
            <a:lvl7pPr indent="0" lvl="6" marL="0" marR="0" rtl="0" algn="r">
              <a:spcBef>
                <a:spcPts val="0"/>
              </a:spcBef>
              <a:buNone/>
              <a:defRPr b="0" i="0" sz="788" u="none" cap="none" strike="noStrike">
                <a:solidFill>
                  <a:srgbClr val="FFFFFF"/>
                </a:solidFill>
                <a:latin typeface="Calibri"/>
                <a:ea typeface="Calibri"/>
                <a:cs typeface="Calibri"/>
                <a:sym typeface="Calibri"/>
              </a:defRPr>
            </a:lvl7pPr>
            <a:lvl8pPr indent="0" lvl="7" marL="0" marR="0" rtl="0" algn="r">
              <a:spcBef>
                <a:spcPts val="0"/>
              </a:spcBef>
              <a:buNone/>
              <a:defRPr b="0" i="0" sz="788" u="none" cap="none" strike="noStrike">
                <a:solidFill>
                  <a:srgbClr val="FFFFFF"/>
                </a:solidFill>
                <a:latin typeface="Calibri"/>
                <a:ea typeface="Calibri"/>
                <a:cs typeface="Calibri"/>
                <a:sym typeface="Calibri"/>
              </a:defRPr>
            </a:lvl8pPr>
            <a:lvl9pPr indent="0" lvl="8" marL="0" marR="0" rtl="0" algn="r">
              <a:spcBef>
                <a:spcPts val="0"/>
              </a:spcBef>
              <a:buNone/>
              <a:defRPr b="0" i="0" sz="788"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cxnSp>
        <p:nvCxnSpPr>
          <p:cNvPr id="335" name="Shape 335"/>
          <p:cNvCxnSpPr/>
          <p:nvPr/>
        </p:nvCxnSpPr>
        <p:spPr>
          <a:xfrm>
            <a:off x="1193532" y="1737845"/>
            <a:ext cx="9966900" cy="0"/>
          </a:xfrm>
          <a:prstGeom prst="straightConnector1">
            <a:avLst/>
          </a:prstGeom>
          <a:noFill/>
          <a:ln cap="flat" cmpd="sng" w="9525">
            <a:solidFill>
              <a:srgbClr val="B1AFA3"/>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reportcard.ospi.k12.wa.us/SchoolIndex_2018.aspx?groupLevel=District&amp;schoolId=1&amp;reportLevel=State&amp;yrs=2016-17&amp;year=2016-17" TargetMode="External"/><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reportcard.ospi.k12.wa.us/SchoolIndex_2018.aspx?groupLevel=District&amp;schoolId=1&amp;reportLevel=State&amp;yrs=2016-17&amp;year=2016-17" TargetMode="External"/><Relationship Id="rId4" Type="http://schemas.openxmlformats.org/officeDocument/2006/relationships/hyperlink" Target="http://reportcard.ospi.k12.wa.us/SchoolIndex_2018.aspx?groupLevel=District&amp;schoolId=1&amp;reportLevel=State&amp;yrs=2016-17&amp;year=2016-17" TargetMode="External"/><Relationship Id="rId5" Type="http://schemas.openxmlformats.org/officeDocument/2006/relationships/hyperlink" Target="http://reportcard.ospi.k12.wa.us/SchoolIndex_2018.aspx?groupLevel=District&amp;schoolId=1&amp;reportLevel=State&amp;yrs=2016-17&amp;year=2016-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k12.wa.us/OSSI/SchoolImprovement/TierII.aspx" TargetMode="External"/><Relationship Id="rId4" Type="http://schemas.openxmlformats.org/officeDocument/2006/relationships/hyperlink" Target="http://www.k12.wa.us/OSSI/SchoolImprovement/TierII.aspx" TargetMode="External"/><Relationship Id="rId5" Type="http://schemas.openxmlformats.org/officeDocument/2006/relationships/hyperlink" Target="http://www.k12.wa.us/OSSI/SchoolImprovement/TierIII.aspx"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639450" y="831275"/>
            <a:ext cx="10886400" cy="3493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8000"/>
              <a:buFont typeface="Calibri"/>
              <a:buNone/>
            </a:pPr>
            <a:r>
              <a:rPr b="0" i="0" lang="en-US" sz="8000" u="none" cap="none" strike="noStrike">
                <a:solidFill>
                  <a:schemeClr val="dk2"/>
                </a:solidFill>
                <a:latin typeface="Calibri"/>
                <a:ea typeface="Calibri"/>
                <a:cs typeface="Calibri"/>
                <a:sym typeface="Calibri"/>
              </a:rPr>
              <a:t>Washington’s ESSA Plan for School A</a:t>
            </a:r>
            <a:r>
              <a:rPr lang="en-US"/>
              <a:t>ccountability</a:t>
            </a:r>
            <a:endParaRPr b="0" i="0" sz="3600" u="none" cap="none" strike="noStrike">
              <a:solidFill>
                <a:schemeClr val="dk2"/>
              </a:solidFill>
              <a:latin typeface="Calibri"/>
              <a:ea typeface="Calibri"/>
              <a:cs typeface="Calibri"/>
              <a:sym typeface="Calibri"/>
            </a:endParaRPr>
          </a:p>
        </p:txBody>
      </p:sp>
      <p:sp>
        <p:nvSpPr>
          <p:cNvPr id="435" name="Shape 435"/>
          <p:cNvSpPr txBox="1"/>
          <p:nvPr>
            <p:ph idx="1" type="body"/>
          </p:nvPr>
        </p:nvSpPr>
        <p:spPr>
          <a:xfrm>
            <a:off x="1097280" y="4453128"/>
            <a:ext cx="10058400" cy="10357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400"/>
              </a:spcBef>
              <a:spcAft>
                <a:spcPts val="0"/>
              </a:spcAft>
              <a:buClr>
                <a:schemeClr val="accent1"/>
              </a:buClr>
              <a:buSzPts val="2400"/>
              <a:buFont typeface="Calibri"/>
              <a:buNone/>
            </a:pPr>
            <a:r>
              <a:rPr lang="en-US"/>
              <a:t>Woodland School Board Presentation March 2018</a:t>
            </a:r>
            <a:endParaRPr b="0" i="0" sz="2400" u="none" cap="none" strike="noStrike">
              <a:solidFill>
                <a:schemeClr val="dk2"/>
              </a:solidFill>
              <a:latin typeface="Calibri"/>
              <a:ea typeface="Calibri"/>
              <a:cs typeface="Calibri"/>
              <a:sym typeface="Calibri"/>
            </a:endParaRPr>
          </a:p>
        </p:txBody>
      </p:sp>
      <p:sp>
        <p:nvSpPr>
          <p:cNvPr id="436" name="Shape 436"/>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50" u="none" cap="none" strike="noStrike">
                <a:solidFill>
                  <a:srgbClr val="FFFFFF"/>
                </a:solidFill>
                <a:latin typeface="Calibri"/>
                <a:ea typeface="Calibri"/>
                <a:cs typeface="Calibri"/>
                <a:sym typeface="Calibri"/>
              </a:rPr>
              <a:t>‹#›</a:t>
            </a:fld>
            <a:endParaRPr b="0" i="0" sz="1050" u="none" cap="none" strike="noStrike">
              <a:solidFill>
                <a:srgbClr val="FFFFFF"/>
              </a:solidFill>
              <a:latin typeface="Calibri"/>
              <a:ea typeface="Calibri"/>
              <a:cs typeface="Calibri"/>
              <a:sym typeface="Calibri"/>
            </a:endParaRPr>
          </a:p>
        </p:txBody>
      </p:sp>
      <p:pic>
        <p:nvPicPr>
          <p:cNvPr id="437" name="Shape 437" title="Two students working together on laptop"/>
          <p:cNvPicPr preferRelativeResize="0"/>
          <p:nvPr/>
        </p:nvPicPr>
        <p:blipFill rotWithShape="1">
          <a:blip r:embed="rId3">
            <a:alphaModFix/>
          </a:blip>
          <a:srcRect b="0" l="0" r="0" t="0"/>
          <a:stretch/>
        </p:blipFill>
        <p:spPr>
          <a:xfrm>
            <a:off x="8503920" y="5575301"/>
            <a:ext cx="3500846" cy="1168538"/>
          </a:xfrm>
          <a:prstGeom prst="rect">
            <a:avLst/>
          </a:prstGeom>
          <a:noFill/>
          <a:ln>
            <a:noFill/>
          </a:ln>
        </p:spPr>
      </p:pic>
      <p:pic>
        <p:nvPicPr>
          <p:cNvPr id="438" name="Shape 438" title="Two students working together on laptop"/>
          <p:cNvPicPr preferRelativeResize="0"/>
          <p:nvPr/>
        </p:nvPicPr>
        <p:blipFill rotWithShape="1">
          <a:blip r:embed="rId4">
            <a:alphaModFix/>
          </a:blip>
          <a:srcRect b="0" l="0" r="0" t="0"/>
          <a:stretch/>
        </p:blipFill>
        <p:spPr>
          <a:xfrm>
            <a:off x="8503921" y="4315058"/>
            <a:ext cx="3500845" cy="13119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Shape 54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8000"/>
              <a:buFont typeface="Calibri"/>
              <a:buNone/>
            </a:pPr>
            <a:r>
              <a:rPr b="0" i="0" lang="en-US" sz="8000" u="none" cap="none" strike="noStrike">
                <a:solidFill>
                  <a:schemeClr val="dk2"/>
                </a:solidFill>
                <a:latin typeface="Calibri"/>
                <a:ea typeface="Calibri"/>
                <a:cs typeface="Calibri"/>
                <a:sym typeface="Calibri"/>
              </a:rPr>
              <a:t>The How: </a:t>
            </a:r>
            <a:br>
              <a:rPr b="0" i="0" lang="en-US" sz="8000" u="none" cap="none" strike="noStrike">
                <a:solidFill>
                  <a:schemeClr val="dk2"/>
                </a:solidFill>
                <a:latin typeface="Calibri"/>
                <a:ea typeface="Calibri"/>
                <a:cs typeface="Calibri"/>
                <a:sym typeface="Calibri"/>
              </a:rPr>
            </a:br>
            <a:r>
              <a:rPr lang="en-US"/>
              <a:t>District</a:t>
            </a:r>
            <a:r>
              <a:rPr b="0" i="0" lang="en-US" sz="8000" u="none" cap="none" strike="noStrike">
                <a:solidFill>
                  <a:schemeClr val="dk2"/>
                </a:solidFill>
                <a:latin typeface="Calibri"/>
                <a:ea typeface="Calibri"/>
                <a:cs typeface="Calibri"/>
                <a:sym typeface="Calibri"/>
              </a:rPr>
              <a:t> and School Support </a:t>
            </a:r>
            <a:endParaRPr b="0" i="0" sz="8000" u="none" cap="none" strike="noStrike">
              <a:solidFill>
                <a:schemeClr val="dk2"/>
              </a:solidFill>
              <a:latin typeface="Calibri"/>
              <a:ea typeface="Calibri"/>
              <a:cs typeface="Calibri"/>
              <a:sym typeface="Calibri"/>
            </a:endParaRPr>
          </a:p>
        </p:txBody>
      </p:sp>
      <p:sp>
        <p:nvSpPr>
          <p:cNvPr id="543" name="Shape 543"/>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050">
                <a:solidFill>
                  <a:srgbClr val="FFFFFF"/>
                </a:solidFill>
                <a:latin typeface="Calibri"/>
                <a:ea typeface="Calibri"/>
                <a:cs typeface="Calibri"/>
                <a:sym typeface="Calibri"/>
              </a:rPr>
              <a:t>‹#›</a:t>
            </a:fld>
            <a:endParaRPr sz="105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Shape 549"/>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grpSp>
        <p:nvGrpSpPr>
          <p:cNvPr id="550" name="Shape 550" title="NCLB Support differentiation, not very differentiated"/>
          <p:cNvGrpSpPr/>
          <p:nvPr/>
        </p:nvGrpSpPr>
        <p:grpSpPr>
          <a:xfrm>
            <a:off x="103333" y="2036806"/>
            <a:ext cx="3650821" cy="2918924"/>
            <a:chOff x="6778" y="1673313"/>
            <a:chExt cx="3650821" cy="2918924"/>
          </a:xfrm>
        </p:grpSpPr>
        <p:sp>
          <p:nvSpPr>
            <p:cNvPr id="551" name="Shape 551"/>
            <p:cNvSpPr/>
            <p:nvPr/>
          </p:nvSpPr>
          <p:spPr>
            <a:xfrm>
              <a:off x="1556184" y="1698171"/>
              <a:ext cx="2101415" cy="2640969"/>
            </a:xfrm>
            <a:prstGeom prst="rect">
              <a:avLst/>
            </a:prstGeom>
            <a:solidFill>
              <a:schemeClr val="accent1"/>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Shape 552"/>
            <p:cNvSpPr txBox="1"/>
            <p:nvPr/>
          </p:nvSpPr>
          <p:spPr>
            <a:xfrm>
              <a:off x="6778" y="1673313"/>
              <a:ext cx="154940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RAD</a:t>
              </a:r>
              <a:endParaRPr sz="1800">
                <a:solidFill>
                  <a:schemeClr val="dk1"/>
                </a:solidFill>
                <a:latin typeface="Calibri"/>
                <a:ea typeface="Calibri"/>
                <a:cs typeface="Calibri"/>
                <a:sym typeface="Calibri"/>
              </a:endParaRPr>
            </a:p>
          </p:txBody>
        </p:sp>
        <p:sp>
          <p:nvSpPr>
            <p:cNvPr id="553" name="Shape 553"/>
            <p:cNvSpPr txBox="1"/>
            <p:nvPr/>
          </p:nvSpPr>
          <p:spPr>
            <a:xfrm>
              <a:off x="6778" y="2201666"/>
              <a:ext cx="154940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Priority</a:t>
              </a:r>
              <a:endParaRPr sz="1800">
                <a:solidFill>
                  <a:schemeClr val="dk1"/>
                </a:solidFill>
                <a:latin typeface="Calibri"/>
                <a:ea typeface="Calibri"/>
                <a:cs typeface="Calibri"/>
                <a:sym typeface="Calibri"/>
              </a:endParaRPr>
            </a:p>
          </p:txBody>
        </p:sp>
        <p:sp>
          <p:nvSpPr>
            <p:cNvPr id="554" name="Shape 554"/>
            <p:cNvSpPr txBox="1"/>
            <p:nvPr/>
          </p:nvSpPr>
          <p:spPr>
            <a:xfrm>
              <a:off x="6778" y="4222905"/>
              <a:ext cx="154940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All-Schools</a:t>
              </a:r>
              <a:endParaRPr sz="1800">
                <a:solidFill>
                  <a:schemeClr val="dk1"/>
                </a:solidFill>
                <a:latin typeface="Calibri"/>
                <a:ea typeface="Calibri"/>
                <a:cs typeface="Calibri"/>
                <a:sym typeface="Calibri"/>
              </a:endParaRPr>
            </a:p>
          </p:txBody>
        </p:sp>
        <p:sp>
          <p:nvSpPr>
            <p:cNvPr id="555" name="Shape 555"/>
            <p:cNvSpPr txBox="1"/>
            <p:nvPr/>
          </p:nvSpPr>
          <p:spPr>
            <a:xfrm>
              <a:off x="6778" y="3092801"/>
              <a:ext cx="154940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Focus</a:t>
              </a:r>
              <a:endParaRPr sz="1800">
                <a:solidFill>
                  <a:schemeClr val="dk1"/>
                </a:solidFill>
                <a:latin typeface="Calibri"/>
                <a:ea typeface="Calibri"/>
                <a:cs typeface="Calibri"/>
                <a:sym typeface="Calibri"/>
              </a:endParaRPr>
            </a:p>
          </p:txBody>
        </p:sp>
        <p:sp>
          <p:nvSpPr>
            <p:cNvPr id="556" name="Shape 556"/>
            <p:cNvSpPr txBox="1"/>
            <p:nvPr/>
          </p:nvSpPr>
          <p:spPr>
            <a:xfrm>
              <a:off x="1666933" y="2328596"/>
              <a:ext cx="1928191" cy="73866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Leadership coach</a:t>
              </a:r>
              <a:endParaRPr/>
            </a:p>
            <a:p>
              <a:pPr indent="-285750" lvl="0" marL="285750" marR="0" rtl="0" algn="l">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Instructional Coach</a:t>
              </a:r>
              <a:endParaRPr/>
            </a:p>
            <a:p>
              <a:pPr indent="-285750" lvl="0" marL="285750" marR="0" rtl="0" algn="l">
                <a:spcBef>
                  <a:spcPts val="0"/>
                </a:spcBef>
                <a:spcAft>
                  <a:spcPts val="0"/>
                </a:spcAft>
                <a:buClr>
                  <a:schemeClr val="lt1"/>
                </a:buClr>
                <a:buSzPts val="1400"/>
                <a:buFont typeface="Arial"/>
                <a:buChar char="•"/>
              </a:pPr>
              <a:r>
                <a:rPr lang="en-US" sz="1400">
                  <a:solidFill>
                    <a:schemeClr val="lt1"/>
                  </a:solidFill>
                  <a:latin typeface="Calibri"/>
                  <a:ea typeface="Calibri"/>
                  <a:cs typeface="Calibri"/>
                  <a:sym typeface="Calibri"/>
                </a:rPr>
                <a:t>Grants</a:t>
              </a:r>
              <a:endParaRPr sz="1400">
                <a:solidFill>
                  <a:schemeClr val="lt1"/>
                </a:solidFill>
                <a:latin typeface="Calibri"/>
                <a:ea typeface="Calibri"/>
                <a:cs typeface="Calibri"/>
                <a:sym typeface="Calibri"/>
              </a:endParaRPr>
            </a:p>
          </p:txBody>
        </p:sp>
      </p:grpSp>
      <p:cxnSp>
        <p:nvCxnSpPr>
          <p:cNvPr id="557" name="Shape 557" title="&quot;"/>
          <p:cNvCxnSpPr/>
          <p:nvPr/>
        </p:nvCxnSpPr>
        <p:spPr>
          <a:xfrm flipH="1">
            <a:off x="4245142" y="886002"/>
            <a:ext cx="12473" cy="3816631"/>
          </a:xfrm>
          <a:prstGeom prst="straightConnector1">
            <a:avLst/>
          </a:prstGeom>
          <a:noFill/>
          <a:ln cap="flat" cmpd="sng" w="12700">
            <a:solidFill>
              <a:schemeClr val="accent1"/>
            </a:solidFill>
            <a:prstDash val="solid"/>
            <a:round/>
            <a:headEnd len="sm" w="sm" type="none"/>
            <a:tailEnd len="sm" w="sm" type="none"/>
          </a:ln>
        </p:spPr>
      </p:cxnSp>
      <p:sp>
        <p:nvSpPr>
          <p:cNvPr id="558" name="Shape 558"/>
          <p:cNvSpPr txBox="1"/>
          <p:nvPr/>
        </p:nvSpPr>
        <p:spPr>
          <a:xfrm>
            <a:off x="103333" y="353976"/>
            <a:ext cx="406994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NCLB Era: We identified the bottom 10% of schools in Priority and Focus</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Supports were relatively undifferentiated</a:t>
            </a:r>
            <a:endParaRPr sz="1800">
              <a:solidFill>
                <a:schemeClr val="dk1"/>
              </a:solidFill>
              <a:latin typeface="Calibri"/>
              <a:ea typeface="Calibri"/>
              <a:cs typeface="Calibri"/>
              <a:sym typeface="Calibri"/>
            </a:endParaRPr>
          </a:p>
        </p:txBody>
      </p:sp>
      <p:sp>
        <p:nvSpPr>
          <p:cNvPr id="559" name="Shape 559"/>
          <p:cNvSpPr txBox="1"/>
          <p:nvPr/>
        </p:nvSpPr>
        <p:spPr>
          <a:xfrm>
            <a:off x="4583359" y="304166"/>
            <a:ext cx="723111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ESSA Era: We’ve established a baseline of performance and all schools that fall under this are identified as either Comprehensive or Targeted</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Supports are differentiated and matched to need</a:t>
            </a:r>
            <a:endParaRPr sz="1800">
              <a:solidFill>
                <a:schemeClr val="dk1"/>
              </a:solidFill>
              <a:latin typeface="Calibri"/>
              <a:ea typeface="Calibri"/>
              <a:cs typeface="Calibri"/>
              <a:sym typeface="Calibri"/>
            </a:endParaRPr>
          </a:p>
        </p:txBody>
      </p:sp>
      <p:grpSp>
        <p:nvGrpSpPr>
          <p:cNvPr id="560" name="Shape 560" title="ESSA Support differentiation, differentiated by tier"/>
          <p:cNvGrpSpPr/>
          <p:nvPr/>
        </p:nvGrpSpPr>
        <p:grpSpPr>
          <a:xfrm>
            <a:off x="4589673" y="1769989"/>
            <a:ext cx="7224803" cy="3215002"/>
            <a:chOff x="4404360" y="1476075"/>
            <a:chExt cx="7823764" cy="3481537"/>
          </a:xfrm>
        </p:grpSpPr>
        <p:pic>
          <p:nvPicPr>
            <p:cNvPr id="561" name="Shape 561" title="Support Tier Model"/>
            <p:cNvPicPr preferRelativeResize="0"/>
            <p:nvPr/>
          </p:nvPicPr>
          <p:blipFill rotWithShape="1">
            <a:blip r:embed="rId3">
              <a:alphaModFix/>
            </a:blip>
            <a:srcRect b="0" l="0" r="0" t="0"/>
            <a:stretch/>
          </p:blipFill>
          <p:spPr>
            <a:xfrm>
              <a:off x="4404360" y="1476075"/>
              <a:ext cx="6330067" cy="3481537"/>
            </a:xfrm>
            <a:prstGeom prst="rect">
              <a:avLst/>
            </a:prstGeom>
            <a:noFill/>
            <a:ln>
              <a:noFill/>
            </a:ln>
          </p:spPr>
        </p:pic>
        <p:sp>
          <p:nvSpPr>
            <p:cNvPr id="562" name="Shape 562"/>
            <p:cNvSpPr txBox="1"/>
            <p:nvPr/>
          </p:nvSpPr>
          <p:spPr>
            <a:xfrm>
              <a:off x="10660426" y="3722902"/>
              <a:ext cx="1567698" cy="3332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All-Schools</a:t>
              </a:r>
              <a:endParaRPr sz="1400">
                <a:solidFill>
                  <a:schemeClr val="dk1"/>
                </a:solidFill>
                <a:latin typeface="Calibri"/>
                <a:ea typeface="Calibri"/>
                <a:cs typeface="Calibri"/>
                <a:sym typeface="Calibri"/>
              </a:endParaRPr>
            </a:p>
          </p:txBody>
        </p:sp>
        <p:sp>
          <p:nvSpPr>
            <p:cNvPr id="563" name="Shape 563"/>
            <p:cNvSpPr txBox="1"/>
            <p:nvPr/>
          </p:nvSpPr>
          <p:spPr>
            <a:xfrm>
              <a:off x="10660426" y="1978567"/>
              <a:ext cx="156769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RAD + Comprehensive</a:t>
              </a:r>
              <a:endParaRPr sz="1400">
                <a:solidFill>
                  <a:schemeClr val="dk1"/>
                </a:solidFill>
                <a:latin typeface="Calibri"/>
                <a:ea typeface="Calibri"/>
                <a:cs typeface="Calibri"/>
                <a:sym typeface="Calibri"/>
              </a:endParaRPr>
            </a:p>
          </p:txBody>
        </p:sp>
        <p:sp>
          <p:nvSpPr>
            <p:cNvPr id="564" name="Shape 564"/>
            <p:cNvSpPr txBox="1"/>
            <p:nvPr/>
          </p:nvSpPr>
          <p:spPr>
            <a:xfrm>
              <a:off x="10660426" y="2659167"/>
              <a:ext cx="156769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Targeted </a:t>
              </a:r>
              <a:r>
                <a:rPr lang="en-US" sz="1400" u="sng">
                  <a:solidFill>
                    <a:schemeClr val="dk1"/>
                  </a:solidFill>
                  <a:latin typeface="Calibri"/>
                  <a:ea typeface="Calibri"/>
                  <a:cs typeface="Calibri"/>
                  <a:sym typeface="Calibri"/>
                </a:rPr>
                <a:t>&gt;</a:t>
              </a:r>
              <a:r>
                <a:rPr lang="en-US" sz="1400">
                  <a:solidFill>
                    <a:schemeClr val="dk1"/>
                  </a:solidFill>
                  <a:latin typeface="Calibri"/>
                  <a:ea typeface="Calibri"/>
                  <a:cs typeface="Calibri"/>
                  <a:sym typeface="Calibri"/>
                </a:rPr>
                <a:t> 3</a:t>
              </a:r>
              <a:endParaRPr sz="1400">
                <a:solidFill>
                  <a:schemeClr val="dk1"/>
                </a:solidFill>
                <a:latin typeface="Calibri"/>
                <a:ea typeface="Calibri"/>
                <a:cs typeface="Calibri"/>
                <a:sym typeface="Calibri"/>
              </a:endParaRPr>
            </a:p>
          </p:txBody>
        </p:sp>
        <p:sp>
          <p:nvSpPr>
            <p:cNvPr id="565" name="Shape 565"/>
            <p:cNvSpPr txBox="1"/>
            <p:nvPr/>
          </p:nvSpPr>
          <p:spPr>
            <a:xfrm>
              <a:off x="10660426" y="3072821"/>
              <a:ext cx="156769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Targeted </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2 </a:t>
              </a:r>
              <a:r>
                <a:rPr lang="en-US" sz="1400" u="sng">
                  <a:solidFill>
                    <a:schemeClr val="dk1"/>
                  </a:solidFill>
                  <a:latin typeface="Calibri"/>
                  <a:ea typeface="Calibri"/>
                  <a:cs typeface="Calibri"/>
                  <a:sym typeface="Calibri"/>
                </a:rPr>
                <a:t>&gt;</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x </a:t>
              </a:r>
              <a:r>
                <a:rPr lang="en-US" sz="1400" u="sng">
                  <a:solidFill>
                    <a:schemeClr val="dk1"/>
                  </a:solidFill>
                  <a:latin typeface="Calibri"/>
                  <a:ea typeface="Calibri"/>
                  <a:cs typeface="Calibri"/>
                  <a:sym typeface="Calibri"/>
                </a:rPr>
                <a:t>&gt;</a:t>
              </a:r>
              <a:r>
                <a:rPr lang="en-US" sz="1400">
                  <a:solidFill>
                    <a:schemeClr val="dk1"/>
                  </a:solidFill>
                  <a:latin typeface="Calibri"/>
                  <a:ea typeface="Calibri"/>
                  <a:cs typeface="Calibri"/>
                  <a:sym typeface="Calibri"/>
                </a:rPr>
                <a:t> 1</a:t>
              </a:r>
              <a:endParaRPr sz="1400">
                <a:solidFill>
                  <a:schemeClr val="dk1"/>
                </a:solidFill>
                <a:latin typeface="Calibri"/>
                <a:ea typeface="Calibri"/>
                <a:cs typeface="Calibri"/>
                <a:sym typeface="Calibri"/>
              </a:endParaRPr>
            </a:p>
          </p:txBody>
        </p:sp>
      </p:grpSp>
      <p:grpSp>
        <p:nvGrpSpPr>
          <p:cNvPr id="566" name="Shape 566" title="&quot;"/>
          <p:cNvGrpSpPr/>
          <p:nvPr/>
        </p:nvGrpSpPr>
        <p:grpSpPr>
          <a:xfrm>
            <a:off x="976063" y="5062693"/>
            <a:ext cx="10545500" cy="534854"/>
            <a:chOff x="976063" y="5062693"/>
            <a:chExt cx="10545500" cy="534854"/>
          </a:xfrm>
        </p:grpSpPr>
        <p:grpSp>
          <p:nvGrpSpPr>
            <p:cNvPr id="567" name="Shape 567"/>
            <p:cNvGrpSpPr/>
            <p:nvPr/>
          </p:nvGrpSpPr>
          <p:grpSpPr>
            <a:xfrm>
              <a:off x="976063" y="5062693"/>
              <a:ext cx="10433247" cy="534854"/>
              <a:chOff x="976063" y="5062693"/>
              <a:chExt cx="10433247" cy="534854"/>
            </a:xfrm>
          </p:grpSpPr>
          <p:sp>
            <p:nvSpPr>
              <p:cNvPr id="568" name="Shape 568"/>
              <p:cNvSpPr/>
              <p:nvPr/>
            </p:nvSpPr>
            <p:spPr>
              <a:xfrm>
                <a:off x="976063" y="5062693"/>
                <a:ext cx="10433247" cy="534854"/>
              </a:xfrm>
              <a:prstGeom prst="leftRightArrow">
                <a:avLst>
                  <a:gd fmla="val 50000" name="adj1"/>
                  <a:gd fmla="val 50000" name="adj2"/>
                </a:avLst>
              </a:prstGeom>
              <a:solidFill>
                <a:schemeClr val="accent3"/>
              </a:solidFill>
              <a:ln cap="flat" cmpd="sng" w="15875">
                <a:solidFill>
                  <a:srgbClr val="858E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Shape 569"/>
              <p:cNvSpPr txBox="1"/>
              <p:nvPr/>
            </p:nvSpPr>
            <p:spPr>
              <a:xfrm>
                <a:off x="4892080" y="5129068"/>
                <a:ext cx="260121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Differentiation</a:t>
                </a:r>
                <a:endParaRPr sz="1800">
                  <a:solidFill>
                    <a:schemeClr val="dk1"/>
                  </a:solidFill>
                  <a:latin typeface="Calibri"/>
                  <a:ea typeface="Calibri"/>
                  <a:cs typeface="Calibri"/>
                  <a:sym typeface="Calibri"/>
                </a:endParaRPr>
              </a:p>
            </p:txBody>
          </p:sp>
        </p:grpSp>
        <p:sp>
          <p:nvSpPr>
            <p:cNvPr id="570" name="Shape 570"/>
            <p:cNvSpPr txBox="1"/>
            <p:nvPr/>
          </p:nvSpPr>
          <p:spPr>
            <a:xfrm>
              <a:off x="9900459" y="5191620"/>
              <a:ext cx="162110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More Differentiated</a:t>
              </a:r>
              <a:endParaRPr sz="1200">
                <a:solidFill>
                  <a:schemeClr val="dk1"/>
                </a:solidFill>
                <a:latin typeface="Calibri"/>
                <a:ea typeface="Calibri"/>
                <a:cs typeface="Calibri"/>
                <a:sym typeface="Calibri"/>
              </a:endParaRPr>
            </a:p>
          </p:txBody>
        </p:sp>
        <p:sp>
          <p:nvSpPr>
            <p:cNvPr id="571" name="Shape 571"/>
            <p:cNvSpPr txBox="1"/>
            <p:nvPr/>
          </p:nvSpPr>
          <p:spPr>
            <a:xfrm>
              <a:off x="1026787" y="5171099"/>
              <a:ext cx="14581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Less Differentiated</a:t>
              </a:r>
              <a:endParaRPr sz="12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4800"/>
              <a:buFont typeface="Calibri"/>
              <a:buNone/>
            </a:pPr>
            <a:r>
              <a:rPr b="0" i="0" lang="en-US" sz="4800" u="none" cap="none" strike="noStrike">
                <a:solidFill>
                  <a:schemeClr val="dk2"/>
                </a:solidFill>
                <a:latin typeface="Calibri"/>
                <a:ea typeface="Calibri"/>
                <a:cs typeface="Calibri"/>
                <a:sym typeface="Calibri"/>
              </a:rPr>
              <a:t>More Information to Come…</a:t>
            </a:r>
            <a:endParaRPr b="0" i="0" sz="4800" u="none" cap="none" strike="noStrike">
              <a:solidFill>
                <a:schemeClr val="dk2"/>
              </a:solidFill>
              <a:latin typeface="Calibri"/>
              <a:ea typeface="Calibri"/>
              <a:cs typeface="Calibri"/>
              <a:sym typeface="Calibri"/>
            </a:endParaRPr>
          </a:p>
        </p:txBody>
      </p:sp>
      <p:sp>
        <p:nvSpPr>
          <p:cNvPr id="577" name="Shape 577"/>
          <p:cNvSpPr txBox="1"/>
          <p:nvPr>
            <p:ph idx="1" type="body"/>
          </p:nvPr>
        </p:nvSpPr>
        <p:spPr>
          <a:xfrm>
            <a:off x="1097280" y="1845734"/>
            <a:ext cx="10058400" cy="36165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Arial"/>
              <a:buChar char="•"/>
            </a:pPr>
            <a:r>
              <a:rPr b="0" i="0" lang="en-US" sz="2000" u="none" cap="none" strike="noStrike">
                <a:solidFill>
                  <a:schemeClr val="dk2"/>
                </a:solidFill>
                <a:latin typeface="Calibri"/>
                <a:ea typeface="Calibri"/>
                <a:cs typeface="Calibri"/>
                <a:sym typeface="Calibri"/>
              </a:rPr>
              <a:t> Fiscal guidance</a:t>
            </a:r>
            <a:endParaRPr/>
          </a:p>
          <a:p>
            <a:pPr indent="-91440" lvl="0" marL="91440" marR="0" rtl="0" algn="l">
              <a:lnSpc>
                <a:spcPct val="90000"/>
              </a:lnSpc>
              <a:spcBef>
                <a:spcPts val="1400"/>
              </a:spcBef>
              <a:spcAft>
                <a:spcPts val="0"/>
              </a:spcAft>
              <a:buClr>
                <a:schemeClr val="accent1"/>
              </a:buClr>
              <a:buSzPts val="2000"/>
              <a:buFont typeface="Arial"/>
              <a:buChar char="•"/>
            </a:pPr>
            <a:r>
              <a:rPr b="0" i="0" lang="en-US" sz="2000" u="none" cap="none" strike="noStrike">
                <a:solidFill>
                  <a:schemeClr val="dk2"/>
                </a:solidFill>
                <a:latin typeface="Calibri"/>
                <a:ea typeface="Calibri"/>
                <a:cs typeface="Calibri"/>
                <a:sym typeface="Calibri"/>
              </a:rPr>
              <a:t> New electronic grants system</a:t>
            </a:r>
            <a:endParaRPr/>
          </a:p>
          <a:p>
            <a:pPr indent="-91440" lvl="0" marL="91440" marR="0" rtl="0" algn="l">
              <a:lnSpc>
                <a:spcPct val="90000"/>
              </a:lnSpc>
              <a:spcBef>
                <a:spcPts val="1400"/>
              </a:spcBef>
              <a:spcAft>
                <a:spcPts val="0"/>
              </a:spcAft>
              <a:buClr>
                <a:schemeClr val="accent1"/>
              </a:buClr>
              <a:buSzPts val="2000"/>
              <a:buFont typeface="Arial"/>
              <a:buChar char="•"/>
            </a:pPr>
            <a:r>
              <a:rPr b="0" i="0" lang="en-US" sz="2000" u="none" cap="none" strike="noStrike">
                <a:solidFill>
                  <a:schemeClr val="dk2"/>
                </a:solidFill>
                <a:latin typeface="Calibri"/>
                <a:ea typeface="Calibri"/>
                <a:cs typeface="Calibri"/>
                <a:sym typeface="Calibri"/>
              </a:rPr>
              <a:t> Revised Consolidated Programs Reviews</a:t>
            </a:r>
            <a:endParaRPr/>
          </a:p>
          <a:p>
            <a:pPr indent="-91440" lvl="0" marL="91440" marR="0" rtl="0" algn="l">
              <a:lnSpc>
                <a:spcPct val="90000"/>
              </a:lnSpc>
              <a:spcBef>
                <a:spcPts val="1400"/>
              </a:spcBef>
              <a:spcAft>
                <a:spcPts val="0"/>
              </a:spcAft>
              <a:buClr>
                <a:schemeClr val="accent1"/>
              </a:buClr>
              <a:buSzPts val="2000"/>
              <a:buFont typeface="Arial"/>
              <a:buChar char="•"/>
            </a:pPr>
            <a:r>
              <a:rPr b="0" i="0" lang="en-US" sz="2000" u="none" cap="none" strike="noStrike">
                <a:solidFill>
                  <a:schemeClr val="dk2"/>
                </a:solidFill>
                <a:latin typeface="Calibri"/>
                <a:ea typeface="Calibri"/>
                <a:cs typeface="Calibri"/>
                <a:sym typeface="Calibri"/>
              </a:rPr>
              <a:t> Tiered Supports</a:t>
            </a:r>
            <a:endParaRPr/>
          </a:p>
          <a:p>
            <a:pPr indent="35560" lvl="0" marL="91440" marR="0" rtl="0" algn="l">
              <a:lnSpc>
                <a:spcPct val="90000"/>
              </a:lnSpc>
              <a:spcBef>
                <a:spcPts val="1400"/>
              </a:spcBef>
              <a:spcAft>
                <a:spcPts val="0"/>
              </a:spcAft>
              <a:buClr>
                <a:schemeClr val="accent1"/>
              </a:buClr>
              <a:buSzPts val="2000"/>
              <a:buFont typeface="Arial"/>
              <a:buNone/>
            </a:pPr>
            <a:r>
              <a:t/>
            </a:r>
            <a:endParaRPr b="0" i="0" sz="2000" u="none" cap="none" strike="noStrike">
              <a:solidFill>
                <a:schemeClr val="dk2"/>
              </a:solidFill>
              <a:latin typeface="Calibri"/>
              <a:ea typeface="Calibri"/>
              <a:cs typeface="Calibri"/>
              <a:sym typeface="Calibri"/>
            </a:endParaRPr>
          </a:p>
        </p:txBody>
      </p:sp>
      <p:sp>
        <p:nvSpPr>
          <p:cNvPr id="578" name="Shape 578"/>
          <p:cNvSpPr txBox="1"/>
          <p:nvPr>
            <p:ph idx="10" type="dt"/>
          </p:nvPr>
        </p:nvSpPr>
        <p:spPr>
          <a:xfrm>
            <a:off x="2011680" y="5966468"/>
            <a:ext cx="2472300" cy="374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900">
                <a:solidFill>
                  <a:srgbClr val="FFFFFF"/>
                </a:solidFill>
                <a:latin typeface="Calibri"/>
                <a:ea typeface="Calibri"/>
                <a:cs typeface="Calibri"/>
                <a:sym typeface="Calibri"/>
              </a:rPr>
              <a:t>2/27/2018</a:t>
            </a:r>
            <a:endParaRPr sz="900">
              <a:solidFill>
                <a:srgbClr val="FFFFFF"/>
              </a:solidFill>
              <a:latin typeface="Calibri"/>
              <a:ea typeface="Calibri"/>
              <a:cs typeface="Calibri"/>
              <a:sym typeface="Calibri"/>
            </a:endParaRPr>
          </a:p>
        </p:txBody>
      </p:sp>
      <p:sp>
        <p:nvSpPr>
          <p:cNvPr id="579" name="Shape 579"/>
          <p:cNvSpPr txBox="1"/>
          <p:nvPr>
            <p:ph idx="12" type="sldNum"/>
          </p:nvPr>
        </p:nvSpPr>
        <p:spPr>
          <a:xfrm>
            <a:off x="9900458" y="5979195"/>
            <a:ext cx="1311900" cy="3615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idx="12" type="sldNum"/>
          </p:nvPr>
        </p:nvSpPr>
        <p:spPr>
          <a:xfrm>
            <a:off x="11268061" y="6315968"/>
            <a:ext cx="731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sz="1200">
                <a:solidFill>
                  <a:schemeClr val="dk2"/>
                </a:solidFill>
                <a:latin typeface="Nunito"/>
                <a:ea typeface="Nunito"/>
                <a:cs typeface="Nunito"/>
                <a:sym typeface="Nunito"/>
              </a:rPr>
              <a:t>‹#›</a:t>
            </a:fld>
            <a:endParaRPr sz="1200">
              <a:solidFill>
                <a:schemeClr val="dk2"/>
              </a:solidFill>
              <a:latin typeface="Nunito"/>
              <a:ea typeface="Nunito"/>
              <a:cs typeface="Nunito"/>
              <a:sym typeface="Nunito"/>
            </a:endParaRPr>
          </a:p>
        </p:txBody>
      </p:sp>
      <p:sp>
        <p:nvSpPr>
          <p:cNvPr id="445" name="Shape 445"/>
          <p:cNvSpPr/>
          <p:nvPr/>
        </p:nvSpPr>
        <p:spPr>
          <a:xfrm>
            <a:off x="1675261" y="850763"/>
            <a:ext cx="8622600" cy="797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2E2D27"/>
                </a:solidFill>
                <a:latin typeface="Calibri"/>
                <a:ea typeface="Calibri"/>
                <a:cs typeface="Calibri"/>
                <a:sym typeface="Calibri"/>
              </a:rPr>
              <a:t>Starting with the Why…</a:t>
            </a:r>
            <a:endParaRPr b="1" i="0" sz="4400" u="none" cap="none" strike="noStrike">
              <a:solidFill>
                <a:srgbClr val="2E2D27"/>
              </a:solidFill>
              <a:latin typeface="Calibri"/>
              <a:ea typeface="Calibri"/>
              <a:cs typeface="Calibri"/>
              <a:sym typeface="Calibri"/>
            </a:endParaRPr>
          </a:p>
        </p:txBody>
      </p:sp>
      <p:sp>
        <p:nvSpPr>
          <p:cNvPr id="446" name="Shape 446"/>
          <p:cNvSpPr txBox="1"/>
          <p:nvPr/>
        </p:nvSpPr>
        <p:spPr>
          <a:xfrm>
            <a:off x="1675250" y="1854375"/>
            <a:ext cx="8904300" cy="3847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3000">
                <a:latin typeface="Calibri"/>
                <a:ea typeface="Calibri"/>
                <a:cs typeface="Calibri"/>
                <a:sym typeface="Calibri"/>
              </a:rPr>
              <a:t>ESSA does not dictate a system for federal accountability, but allows (within limits) each state to customize its own accountability framework, including allowing states to determine how to judge student performance and how to hold teachers accountable. </a:t>
            </a:r>
            <a:endParaRPr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Shape 451"/>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788" u="none" cap="none" strike="noStrike">
                <a:solidFill>
                  <a:srgbClr val="FFFFFF"/>
                </a:solidFill>
                <a:latin typeface="Calibri"/>
                <a:ea typeface="Calibri"/>
                <a:cs typeface="Calibri"/>
                <a:sym typeface="Calibri"/>
              </a:rPr>
              <a:t>‹#›</a:t>
            </a:fld>
            <a:endParaRPr b="0" i="0" sz="788" u="none" cap="none" strike="noStrike">
              <a:solidFill>
                <a:srgbClr val="FFFFFF"/>
              </a:solidFill>
              <a:latin typeface="Calibri"/>
              <a:ea typeface="Calibri"/>
              <a:cs typeface="Calibri"/>
              <a:sym typeface="Calibri"/>
            </a:endParaRPr>
          </a:p>
        </p:txBody>
      </p:sp>
      <p:graphicFrame>
        <p:nvGraphicFramePr>
          <p:cNvPr id="452" name="Shape 452"/>
          <p:cNvGraphicFramePr/>
          <p:nvPr/>
        </p:nvGraphicFramePr>
        <p:xfrm>
          <a:off x="804111" y="2192984"/>
          <a:ext cx="3000000" cy="3000000"/>
        </p:xfrm>
        <a:graphic>
          <a:graphicData uri="http://schemas.openxmlformats.org/drawingml/2006/table">
            <a:tbl>
              <a:tblPr bandRow="1" firstRow="1">
                <a:noFill/>
                <a:tableStyleId>{578015C7-D308-4831-8D1E-47B4B5975B87}</a:tableStyleId>
              </a:tblPr>
              <a:tblGrid>
                <a:gridCol w="5197475"/>
              </a:tblGrid>
              <a:tr h="388625">
                <a:tc>
                  <a:txBody>
                    <a:bodyPr>
                      <a:noAutofit/>
                    </a:bodyPr>
                    <a:lstStyle/>
                    <a:p>
                      <a:pPr indent="0" lvl="0" marL="0" marR="0" rtl="0" algn="l">
                        <a:spcBef>
                          <a:spcPts val="0"/>
                        </a:spcBef>
                        <a:spcAft>
                          <a:spcPts val="0"/>
                        </a:spcAft>
                        <a:buNone/>
                      </a:pPr>
                      <a:r>
                        <a:rPr lang="en-US" sz="2100" u="none" cap="none" strike="noStrike"/>
                        <a:t>No Child Left Behind</a:t>
                      </a:r>
                      <a:endParaRPr sz="2100"/>
                    </a:p>
                  </a:txBody>
                  <a:tcPr marT="34300" marB="34300" marR="68575" marL="68575"/>
                </a:tc>
              </a:tr>
              <a:tr h="342900">
                <a:tc>
                  <a:txBody>
                    <a:bodyPr>
                      <a:noAutofit/>
                    </a:bodyPr>
                    <a:lstStyle/>
                    <a:p>
                      <a:pPr indent="0" lvl="0" marL="0" marR="0" rtl="0" algn="l">
                        <a:spcBef>
                          <a:spcPts val="0"/>
                        </a:spcBef>
                        <a:spcAft>
                          <a:spcPts val="0"/>
                        </a:spcAft>
                        <a:buNone/>
                      </a:pPr>
                      <a:r>
                        <a:rPr lang="en-US" sz="1800"/>
                        <a:t>100%</a:t>
                      </a:r>
                      <a:r>
                        <a:rPr lang="en-US" sz="1800"/>
                        <a:t> Proficiency Standard</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School Failure</a:t>
                      </a:r>
                      <a:r>
                        <a:rPr lang="en-US" sz="1800"/>
                        <a:t> Letters Home</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“Highly Qualified” Requirement</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SES</a:t>
                      </a:r>
                      <a:r>
                        <a:rPr lang="en-US" sz="1800"/>
                        <a:t> Set-Asides and School Choice</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Required School Turnaround Models</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Cascading</a:t>
                      </a:r>
                      <a:r>
                        <a:rPr lang="en-US" sz="1800"/>
                        <a:t> Sanctions</a:t>
                      </a:r>
                      <a:endParaRPr sz="1800"/>
                    </a:p>
                  </a:txBody>
                  <a:tcPr marT="34300" marB="34300" marR="68575" marL="68575"/>
                </a:tc>
              </a:tr>
            </a:tbl>
          </a:graphicData>
        </a:graphic>
      </p:graphicFrame>
      <p:graphicFrame>
        <p:nvGraphicFramePr>
          <p:cNvPr id="453" name="Shape 453"/>
          <p:cNvGraphicFramePr/>
          <p:nvPr/>
        </p:nvGraphicFramePr>
        <p:xfrm>
          <a:off x="6190809" y="2212922"/>
          <a:ext cx="3000000" cy="3000000"/>
        </p:xfrm>
        <a:graphic>
          <a:graphicData uri="http://schemas.openxmlformats.org/drawingml/2006/table">
            <a:tbl>
              <a:tblPr bandRow="1" firstRow="1">
                <a:noFill/>
                <a:tableStyleId>{578015C7-D308-4831-8D1E-47B4B5975B87}</a:tableStyleId>
              </a:tblPr>
              <a:tblGrid>
                <a:gridCol w="5181600"/>
              </a:tblGrid>
              <a:tr h="388625">
                <a:tc>
                  <a:txBody>
                    <a:bodyPr>
                      <a:noAutofit/>
                    </a:bodyPr>
                    <a:lstStyle/>
                    <a:p>
                      <a:pPr indent="0" lvl="0" marL="0" marR="0" rtl="0" algn="l">
                        <a:spcBef>
                          <a:spcPts val="0"/>
                        </a:spcBef>
                        <a:spcAft>
                          <a:spcPts val="0"/>
                        </a:spcAft>
                        <a:buNone/>
                      </a:pPr>
                      <a:r>
                        <a:rPr lang="en-US" sz="2100"/>
                        <a:t>Every Student Succeeds Act</a:t>
                      </a:r>
                      <a:endParaRPr sz="2100"/>
                    </a:p>
                  </a:txBody>
                  <a:tcPr marT="34300" marB="34300" marR="68575" marL="68575"/>
                </a:tc>
              </a:tr>
              <a:tr h="342900">
                <a:tc>
                  <a:txBody>
                    <a:bodyPr>
                      <a:noAutofit/>
                    </a:bodyPr>
                    <a:lstStyle/>
                    <a:p>
                      <a:pPr indent="0" lvl="0" marL="0" marR="0" rtl="0" algn="l">
                        <a:spcBef>
                          <a:spcPts val="0"/>
                        </a:spcBef>
                        <a:spcAft>
                          <a:spcPts val="0"/>
                        </a:spcAft>
                        <a:buNone/>
                      </a:pPr>
                      <a:r>
                        <a:rPr lang="en-US" sz="1800"/>
                        <a:t>Emphasis on Growth and Gaps</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Schools Identified</a:t>
                      </a:r>
                      <a:r>
                        <a:rPr lang="en-US" sz="1800"/>
                        <a:t> for</a:t>
                      </a:r>
                      <a:r>
                        <a:rPr lang="en-US" sz="1800"/>
                        <a:t> Support</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Effective Educators</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Local</a:t>
                      </a:r>
                      <a:r>
                        <a:rPr lang="en-US" sz="1800"/>
                        <a:t> Control on </a:t>
                      </a:r>
                      <a:r>
                        <a:rPr lang="en-US" sz="1800"/>
                        <a:t>Spending</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LEA</a:t>
                      </a:r>
                      <a:r>
                        <a:rPr lang="en-US" sz="1800"/>
                        <a:t> and SEA Improvement Models</a:t>
                      </a:r>
                      <a:endParaRPr sz="1800"/>
                    </a:p>
                  </a:txBody>
                  <a:tcPr marT="34300" marB="34300" marR="68575" marL="68575"/>
                </a:tc>
              </a:tr>
              <a:tr h="342900">
                <a:tc>
                  <a:txBody>
                    <a:bodyPr>
                      <a:noAutofit/>
                    </a:bodyPr>
                    <a:lstStyle/>
                    <a:p>
                      <a:pPr indent="0" lvl="0" marL="0" marR="0" rtl="0" algn="l">
                        <a:spcBef>
                          <a:spcPts val="0"/>
                        </a:spcBef>
                        <a:spcAft>
                          <a:spcPts val="0"/>
                        </a:spcAft>
                        <a:buNone/>
                      </a:pPr>
                      <a:r>
                        <a:rPr lang="en-US" sz="1800"/>
                        <a:t>LEA School</a:t>
                      </a:r>
                      <a:r>
                        <a:rPr lang="en-US" sz="1800"/>
                        <a:t> Supports</a:t>
                      </a:r>
                      <a:endParaRPr sz="1800"/>
                    </a:p>
                  </a:txBody>
                  <a:tcPr marT="34300" marB="34300" marR="68575" marL="68575"/>
                </a:tc>
              </a:tr>
            </a:tbl>
          </a:graphicData>
        </a:graphic>
      </p:graphicFrame>
      <p:sp>
        <p:nvSpPr>
          <p:cNvPr id="454" name="Shape 454"/>
          <p:cNvSpPr/>
          <p:nvPr/>
        </p:nvSpPr>
        <p:spPr>
          <a:xfrm>
            <a:off x="1493375" y="1132112"/>
            <a:ext cx="8622900" cy="797100"/>
          </a:xfrm>
          <a:prstGeom prst="rect">
            <a:avLst/>
          </a:prstGeom>
          <a:solidFill>
            <a:schemeClr val="accent1"/>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What are some of the changes in the shift to the Every Student Succeeds Act?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7200"/>
              <a:buFont typeface="Calibri"/>
              <a:buNone/>
            </a:pPr>
            <a:br>
              <a:rPr b="0" i="0" lang="en-US" sz="7200" u="none" cap="none" strike="noStrike">
                <a:solidFill>
                  <a:schemeClr val="dk2"/>
                </a:solidFill>
                <a:latin typeface="Calibri"/>
                <a:ea typeface="Calibri"/>
                <a:cs typeface="Calibri"/>
                <a:sym typeface="Calibri"/>
              </a:rPr>
            </a:br>
            <a:r>
              <a:rPr b="0" i="0" lang="en-US" sz="7200" u="none" cap="none" strike="noStrike">
                <a:solidFill>
                  <a:schemeClr val="dk2"/>
                </a:solidFill>
                <a:latin typeface="Calibri"/>
                <a:ea typeface="Calibri"/>
                <a:cs typeface="Calibri"/>
                <a:sym typeface="Calibri"/>
              </a:rPr>
              <a:t>The What:</a:t>
            </a:r>
            <a:br>
              <a:rPr b="0" i="0" lang="en-US" sz="7200" u="none" cap="none" strike="noStrike">
                <a:solidFill>
                  <a:schemeClr val="dk2"/>
                </a:solidFill>
                <a:latin typeface="Calibri"/>
                <a:ea typeface="Calibri"/>
                <a:cs typeface="Calibri"/>
                <a:sym typeface="Calibri"/>
              </a:rPr>
            </a:br>
            <a:r>
              <a:rPr b="0" i="0" lang="en-US" sz="7200" u="none" cap="none" strike="noStrike">
                <a:solidFill>
                  <a:schemeClr val="dk2"/>
                </a:solidFill>
                <a:latin typeface="Calibri"/>
                <a:ea typeface="Calibri"/>
                <a:cs typeface="Calibri"/>
                <a:sym typeface="Calibri"/>
              </a:rPr>
              <a:t>Accountability Framework</a:t>
            </a:r>
            <a:endParaRPr b="0" i="0" sz="7200" u="none" cap="none" strike="noStrike">
              <a:solidFill>
                <a:schemeClr val="dk2"/>
              </a:solidFill>
              <a:latin typeface="Calibri"/>
              <a:ea typeface="Calibri"/>
              <a:cs typeface="Calibri"/>
              <a:sym typeface="Calibri"/>
            </a:endParaRPr>
          </a:p>
        </p:txBody>
      </p:sp>
      <p:sp>
        <p:nvSpPr>
          <p:cNvPr id="460" name="Shape 460"/>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050">
                <a:solidFill>
                  <a:srgbClr val="FFFFFF"/>
                </a:solidFill>
                <a:latin typeface="Calibri"/>
                <a:ea typeface="Calibri"/>
                <a:cs typeface="Calibri"/>
                <a:sym typeface="Calibri"/>
              </a:rPr>
              <a:t>‹#›</a:t>
            </a:fld>
            <a:endParaRPr sz="105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Shape 465"/>
          <p:cNvSpPr/>
          <p:nvPr/>
        </p:nvSpPr>
        <p:spPr>
          <a:xfrm>
            <a:off x="3200400" y="1111976"/>
            <a:ext cx="6740400" cy="578100"/>
          </a:xfrm>
          <a:prstGeom prst="roundRect">
            <a:avLst>
              <a:gd fmla="val 16667" name="adj"/>
            </a:avLst>
          </a:prstGeom>
          <a:solidFill>
            <a:srgbClr val="7F7F7F"/>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100">
                <a:solidFill>
                  <a:srgbClr val="FFFFFF"/>
                </a:solidFill>
                <a:latin typeface="Calibri"/>
                <a:ea typeface="Calibri"/>
                <a:cs typeface="Calibri"/>
                <a:sym typeface="Calibri"/>
              </a:rPr>
              <a:t>ESSA Performance Indicators</a:t>
            </a:r>
            <a:endParaRPr/>
          </a:p>
        </p:txBody>
      </p:sp>
      <p:grpSp>
        <p:nvGrpSpPr>
          <p:cNvPr id="466" name="Shape 466"/>
          <p:cNvGrpSpPr/>
          <p:nvPr/>
        </p:nvGrpSpPr>
        <p:grpSpPr>
          <a:xfrm>
            <a:off x="862148" y="2606009"/>
            <a:ext cx="6409404" cy="656325"/>
            <a:chOff x="862149" y="2351319"/>
            <a:chExt cx="6409404" cy="875100"/>
          </a:xfrm>
        </p:grpSpPr>
        <p:sp>
          <p:nvSpPr>
            <p:cNvPr id="467" name="Shape 467"/>
            <p:cNvSpPr/>
            <p:nvPr/>
          </p:nvSpPr>
          <p:spPr>
            <a:xfrm>
              <a:off x="862149" y="2351319"/>
              <a:ext cx="1933200" cy="875100"/>
            </a:xfrm>
            <a:prstGeom prst="rect">
              <a:avLst/>
            </a:prstGeom>
            <a:solidFill>
              <a:srgbClr val="D1E2EB"/>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Proficiency</a:t>
              </a:r>
              <a:endParaRPr/>
            </a:p>
          </p:txBody>
        </p:sp>
        <p:sp>
          <p:nvSpPr>
            <p:cNvPr id="468" name="Shape 468"/>
            <p:cNvSpPr/>
            <p:nvPr/>
          </p:nvSpPr>
          <p:spPr>
            <a:xfrm>
              <a:off x="3100251" y="2351319"/>
              <a:ext cx="1933200" cy="875100"/>
            </a:xfrm>
            <a:prstGeom prst="rect">
              <a:avLst/>
            </a:prstGeom>
            <a:solidFill>
              <a:srgbClr val="D1E2EB"/>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Growth</a:t>
              </a:r>
              <a:endParaRPr/>
            </a:p>
          </p:txBody>
        </p:sp>
        <p:sp>
          <p:nvSpPr>
            <p:cNvPr id="469" name="Shape 469"/>
            <p:cNvSpPr/>
            <p:nvPr/>
          </p:nvSpPr>
          <p:spPr>
            <a:xfrm>
              <a:off x="5338353" y="2351319"/>
              <a:ext cx="1933200" cy="875100"/>
            </a:xfrm>
            <a:prstGeom prst="rect">
              <a:avLst/>
            </a:prstGeom>
            <a:solidFill>
              <a:srgbClr val="D1E2EB"/>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English Learner Progress</a:t>
              </a:r>
              <a:endParaRPr/>
            </a:p>
          </p:txBody>
        </p:sp>
      </p:grpSp>
      <p:sp>
        <p:nvSpPr>
          <p:cNvPr id="470" name="Shape 470"/>
          <p:cNvSpPr/>
          <p:nvPr/>
        </p:nvSpPr>
        <p:spPr>
          <a:xfrm>
            <a:off x="1473925" y="1934936"/>
            <a:ext cx="5186100" cy="460500"/>
          </a:xfrm>
          <a:prstGeom prst="roundRect">
            <a:avLst>
              <a:gd fmla="val 16667" name="adj"/>
            </a:avLst>
          </a:prstGeom>
          <a:solidFill>
            <a:schemeClr val="dk1"/>
          </a:solidFill>
          <a:ln cap="flat" cmpd="sng" w="15875">
            <a:solidFill>
              <a:srgbClr val="4342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Academic Indicators</a:t>
            </a:r>
            <a:endParaRPr/>
          </a:p>
        </p:txBody>
      </p:sp>
      <p:cxnSp>
        <p:nvCxnSpPr>
          <p:cNvPr id="471" name="Shape 471"/>
          <p:cNvCxnSpPr/>
          <p:nvPr/>
        </p:nvCxnSpPr>
        <p:spPr>
          <a:xfrm>
            <a:off x="7498080" y="2023111"/>
            <a:ext cx="39300" cy="3350700"/>
          </a:xfrm>
          <a:prstGeom prst="straightConnector1">
            <a:avLst/>
          </a:prstGeom>
          <a:noFill/>
          <a:ln cap="flat" cmpd="sng" w="12700">
            <a:solidFill>
              <a:schemeClr val="dk1"/>
            </a:solidFill>
            <a:prstDash val="solid"/>
            <a:round/>
            <a:headEnd len="sm" w="sm" type="none"/>
            <a:tailEnd len="sm" w="sm" type="none"/>
          </a:ln>
        </p:spPr>
      </p:cxnSp>
      <p:sp>
        <p:nvSpPr>
          <p:cNvPr id="472" name="Shape 472"/>
          <p:cNvSpPr/>
          <p:nvPr/>
        </p:nvSpPr>
        <p:spPr>
          <a:xfrm>
            <a:off x="7823563" y="1934936"/>
            <a:ext cx="4016700" cy="460500"/>
          </a:xfrm>
          <a:prstGeom prst="roundRect">
            <a:avLst>
              <a:gd fmla="val 16667" name="adj"/>
            </a:avLst>
          </a:prstGeom>
          <a:solidFill>
            <a:schemeClr val="dk1"/>
          </a:solidFill>
          <a:ln cap="flat" cmpd="sng" w="15875">
            <a:solidFill>
              <a:srgbClr val="4342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School Quality or Student Success </a:t>
            </a:r>
            <a:endParaRPr/>
          </a:p>
        </p:txBody>
      </p:sp>
      <p:grpSp>
        <p:nvGrpSpPr>
          <p:cNvPr id="473" name="Shape 473"/>
          <p:cNvGrpSpPr/>
          <p:nvPr/>
        </p:nvGrpSpPr>
        <p:grpSpPr>
          <a:xfrm>
            <a:off x="862148" y="3642078"/>
            <a:ext cx="6409404" cy="656325"/>
            <a:chOff x="862149" y="2351319"/>
            <a:chExt cx="6409404" cy="875100"/>
          </a:xfrm>
        </p:grpSpPr>
        <p:sp>
          <p:nvSpPr>
            <p:cNvPr id="474" name="Shape 474"/>
            <p:cNvSpPr/>
            <p:nvPr/>
          </p:nvSpPr>
          <p:spPr>
            <a:xfrm>
              <a:off x="862149" y="2351319"/>
              <a:ext cx="1933200" cy="875100"/>
            </a:xfrm>
            <a:prstGeom prst="rect">
              <a:avLst/>
            </a:prstGeom>
            <a:solidFill>
              <a:srgbClr val="A5C6D7"/>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Proficiency</a:t>
              </a:r>
              <a:endParaRPr/>
            </a:p>
          </p:txBody>
        </p:sp>
        <p:sp>
          <p:nvSpPr>
            <p:cNvPr id="475" name="Shape 475"/>
            <p:cNvSpPr/>
            <p:nvPr/>
          </p:nvSpPr>
          <p:spPr>
            <a:xfrm>
              <a:off x="3100251" y="2351319"/>
              <a:ext cx="1933200" cy="875100"/>
            </a:xfrm>
            <a:prstGeom prst="rect">
              <a:avLst/>
            </a:prstGeom>
            <a:solidFill>
              <a:srgbClr val="A5C6D7"/>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Growth</a:t>
              </a:r>
              <a:endParaRPr/>
            </a:p>
          </p:txBody>
        </p:sp>
        <p:sp>
          <p:nvSpPr>
            <p:cNvPr id="476" name="Shape 476"/>
            <p:cNvSpPr/>
            <p:nvPr/>
          </p:nvSpPr>
          <p:spPr>
            <a:xfrm>
              <a:off x="5338353" y="2351319"/>
              <a:ext cx="1933200" cy="875100"/>
            </a:xfrm>
            <a:prstGeom prst="rect">
              <a:avLst/>
            </a:prstGeom>
            <a:solidFill>
              <a:srgbClr val="A5C6D7"/>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English Learner Progress</a:t>
              </a:r>
              <a:endParaRPr/>
            </a:p>
          </p:txBody>
        </p:sp>
      </p:grpSp>
      <p:grpSp>
        <p:nvGrpSpPr>
          <p:cNvPr id="477" name="Shape 477"/>
          <p:cNvGrpSpPr/>
          <p:nvPr/>
        </p:nvGrpSpPr>
        <p:grpSpPr>
          <a:xfrm>
            <a:off x="862148" y="4678147"/>
            <a:ext cx="6409404" cy="656325"/>
            <a:chOff x="862149" y="2351319"/>
            <a:chExt cx="6409404" cy="875100"/>
          </a:xfrm>
        </p:grpSpPr>
        <p:sp>
          <p:nvSpPr>
            <p:cNvPr id="478" name="Shape 478"/>
            <p:cNvSpPr/>
            <p:nvPr/>
          </p:nvSpPr>
          <p:spPr>
            <a:xfrm>
              <a:off x="862149" y="2351319"/>
              <a:ext cx="1933200" cy="875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Proficiency</a:t>
              </a:r>
              <a:endParaRPr/>
            </a:p>
          </p:txBody>
        </p:sp>
        <p:sp>
          <p:nvSpPr>
            <p:cNvPr id="479" name="Shape 479"/>
            <p:cNvSpPr/>
            <p:nvPr/>
          </p:nvSpPr>
          <p:spPr>
            <a:xfrm>
              <a:off x="3100251" y="2351319"/>
              <a:ext cx="1933200" cy="875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Graduation Rate</a:t>
              </a:r>
              <a:endParaRPr/>
            </a:p>
          </p:txBody>
        </p:sp>
        <p:sp>
          <p:nvSpPr>
            <p:cNvPr id="480" name="Shape 480"/>
            <p:cNvSpPr/>
            <p:nvPr/>
          </p:nvSpPr>
          <p:spPr>
            <a:xfrm>
              <a:off x="5338353" y="2351319"/>
              <a:ext cx="1933200" cy="875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English Learner Progress</a:t>
              </a:r>
              <a:endParaRPr/>
            </a:p>
          </p:txBody>
        </p:sp>
      </p:grpSp>
      <p:sp>
        <p:nvSpPr>
          <p:cNvPr id="481" name="Shape 481"/>
          <p:cNvSpPr txBox="1"/>
          <p:nvPr/>
        </p:nvSpPr>
        <p:spPr>
          <a:xfrm rot="-5400000">
            <a:off x="-64357" y="2702741"/>
            <a:ext cx="1014600" cy="39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000000"/>
                </a:solidFill>
                <a:latin typeface="Calibri"/>
                <a:ea typeface="Calibri"/>
                <a:cs typeface="Calibri"/>
                <a:sym typeface="Calibri"/>
              </a:rPr>
              <a:t>Elementary</a:t>
            </a:r>
            <a:endParaRPr/>
          </a:p>
        </p:txBody>
      </p:sp>
      <p:sp>
        <p:nvSpPr>
          <p:cNvPr id="482" name="Shape 482"/>
          <p:cNvSpPr txBox="1"/>
          <p:nvPr/>
        </p:nvSpPr>
        <p:spPr>
          <a:xfrm rot="-5400000">
            <a:off x="91504" y="3602329"/>
            <a:ext cx="719100" cy="67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000000"/>
                </a:solidFill>
                <a:latin typeface="Calibri"/>
                <a:ea typeface="Calibri"/>
                <a:cs typeface="Calibri"/>
                <a:sym typeface="Calibri"/>
              </a:rPr>
              <a:t>Middle School</a:t>
            </a:r>
            <a:endParaRPr/>
          </a:p>
        </p:txBody>
      </p:sp>
      <p:sp>
        <p:nvSpPr>
          <p:cNvPr id="483" name="Shape 483"/>
          <p:cNvSpPr txBox="1"/>
          <p:nvPr/>
        </p:nvSpPr>
        <p:spPr>
          <a:xfrm rot="-5400000">
            <a:off x="108095" y="4568298"/>
            <a:ext cx="669900" cy="67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000000"/>
                </a:solidFill>
                <a:latin typeface="Calibri"/>
                <a:ea typeface="Calibri"/>
                <a:cs typeface="Calibri"/>
                <a:sym typeface="Calibri"/>
              </a:rPr>
              <a:t>High School</a:t>
            </a:r>
            <a:endParaRPr/>
          </a:p>
        </p:txBody>
      </p:sp>
      <p:sp>
        <p:nvSpPr>
          <p:cNvPr id="484" name="Shape 484"/>
          <p:cNvSpPr/>
          <p:nvPr/>
        </p:nvSpPr>
        <p:spPr>
          <a:xfrm rot="-5400000">
            <a:off x="6768330" y="-780516"/>
            <a:ext cx="244800" cy="5186100"/>
          </a:xfrm>
          <a:prstGeom prst="rightBracket">
            <a:avLst>
              <a:gd fmla="val 8333" name="adj"/>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alibri"/>
              <a:ea typeface="Calibri"/>
              <a:cs typeface="Calibri"/>
              <a:sym typeface="Calibri"/>
            </a:endParaRPr>
          </a:p>
        </p:txBody>
      </p:sp>
      <p:sp>
        <p:nvSpPr>
          <p:cNvPr id="485" name="Shape 485"/>
          <p:cNvSpPr/>
          <p:nvPr/>
        </p:nvSpPr>
        <p:spPr>
          <a:xfrm>
            <a:off x="7823563" y="2765197"/>
            <a:ext cx="4016700" cy="338100"/>
          </a:xfrm>
          <a:prstGeom prst="rect">
            <a:avLst/>
          </a:prstGeom>
          <a:solidFill>
            <a:srgbClr val="D1E2EB"/>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Chronic Absenteeism</a:t>
            </a:r>
            <a:endParaRPr/>
          </a:p>
        </p:txBody>
      </p:sp>
      <p:sp>
        <p:nvSpPr>
          <p:cNvPr id="486" name="Shape 486"/>
          <p:cNvSpPr/>
          <p:nvPr/>
        </p:nvSpPr>
        <p:spPr>
          <a:xfrm>
            <a:off x="7823563" y="3801266"/>
            <a:ext cx="4016700" cy="338100"/>
          </a:xfrm>
          <a:prstGeom prst="rect">
            <a:avLst/>
          </a:prstGeom>
          <a:solidFill>
            <a:srgbClr val="A5C6D7"/>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Chronic Absenteeism</a:t>
            </a:r>
            <a:endParaRPr/>
          </a:p>
        </p:txBody>
      </p:sp>
      <p:sp>
        <p:nvSpPr>
          <p:cNvPr id="487" name="Shape 487"/>
          <p:cNvSpPr/>
          <p:nvPr/>
        </p:nvSpPr>
        <p:spPr>
          <a:xfrm>
            <a:off x="7763695" y="4509130"/>
            <a:ext cx="4016700" cy="338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Chronic Absenteeism</a:t>
            </a:r>
            <a:endParaRPr/>
          </a:p>
        </p:txBody>
      </p:sp>
      <p:sp>
        <p:nvSpPr>
          <p:cNvPr id="488" name="Shape 488"/>
          <p:cNvSpPr/>
          <p:nvPr/>
        </p:nvSpPr>
        <p:spPr>
          <a:xfrm>
            <a:off x="7763695" y="4878926"/>
            <a:ext cx="4016700" cy="338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9th Graders on Track</a:t>
            </a:r>
            <a:endParaRPr/>
          </a:p>
        </p:txBody>
      </p:sp>
      <p:sp>
        <p:nvSpPr>
          <p:cNvPr id="489" name="Shape 489"/>
          <p:cNvSpPr/>
          <p:nvPr/>
        </p:nvSpPr>
        <p:spPr>
          <a:xfrm>
            <a:off x="7763695" y="5248722"/>
            <a:ext cx="4016700" cy="338100"/>
          </a:xfrm>
          <a:prstGeom prst="rect">
            <a:avLst/>
          </a:prstGeom>
          <a:solidFill>
            <a:srgbClr val="77AAC4"/>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rgbClr val="000000"/>
                </a:solidFill>
                <a:latin typeface="Calibri"/>
                <a:ea typeface="Calibri"/>
                <a:cs typeface="Calibri"/>
                <a:sym typeface="Calibri"/>
              </a:rPr>
              <a:t>Advanced Course Taking</a:t>
            </a:r>
            <a:endParaRPr sz="1350">
              <a:solidFill>
                <a:srgbClr val="000000"/>
              </a:solidFill>
              <a:latin typeface="Calibri"/>
              <a:ea typeface="Calibri"/>
              <a:cs typeface="Calibri"/>
              <a:sym typeface="Calibri"/>
            </a:endParaRPr>
          </a:p>
        </p:txBody>
      </p:sp>
      <p:sp>
        <p:nvSpPr>
          <p:cNvPr id="490" name="Shape 490"/>
          <p:cNvSpPr txBox="1"/>
          <p:nvPr/>
        </p:nvSpPr>
        <p:spPr>
          <a:xfrm rot="974235">
            <a:off x="10483946" y="1125112"/>
            <a:ext cx="1108308" cy="67840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91" name="Shape 491"/>
          <p:cNvSpPr txBox="1"/>
          <p:nvPr>
            <p:ph idx="12" type="sldNum"/>
          </p:nvPr>
        </p:nvSpPr>
        <p:spPr>
          <a:xfrm>
            <a:off x="9900460" y="5979195"/>
            <a:ext cx="1311900" cy="3615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788">
                <a:solidFill>
                  <a:srgbClr val="FFFFFF"/>
                </a:solidFill>
                <a:latin typeface="Calibri"/>
                <a:ea typeface="Calibri"/>
                <a:cs typeface="Calibri"/>
                <a:sym typeface="Calibri"/>
              </a:rPr>
              <a:t>‹#›</a:t>
            </a:fld>
            <a:endParaRPr sz="788">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Shape 497"/>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
        <p:nvSpPr>
          <p:cNvPr id="498" name="Shape 498"/>
          <p:cNvSpPr txBox="1"/>
          <p:nvPr>
            <p:ph idx="4294967295" type="title"/>
          </p:nvPr>
        </p:nvSpPr>
        <p:spPr>
          <a:xfrm>
            <a:off x="486538" y="0"/>
            <a:ext cx="8119869" cy="1007918"/>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4000"/>
              <a:buFont typeface="Calibri"/>
              <a:buNone/>
            </a:pPr>
            <a:r>
              <a:rPr b="0" i="0" lang="en-US" sz="4000" u="sng" cap="none" strike="noStrike">
                <a:solidFill>
                  <a:schemeClr val="hlink"/>
                </a:solidFill>
                <a:latin typeface="Calibri"/>
                <a:ea typeface="Calibri"/>
                <a:cs typeface="Calibri"/>
                <a:sym typeface="Calibri"/>
                <a:hlinkClick r:id="rId3"/>
              </a:rPr>
              <a:t>ESSA Index &amp; Lowest Performing 5%</a:t>
            </a:r>
            <a:endParaRPr b="0" i="0" sz="4000" u="none" cap="none" strike="noStrike">
              <a:solidFill>
                <a:schemeClr val="dk2"/>
              </a:solidFill>
              <a:latin typeface="Calibri"/>
              <a:ea typeface="Calibri"/>
              <a:cs typeface="Calibri"/>
              <a:sym typeface="Calibri"/>
            </a:endParaRPr>
          </a:p>
        </p:txBody>
      </p:sp>
      <p:pic>
        <p:nvPicPr>
          <p:cNvPr id="499" name="Shape 499" title="Index showing the sample school's overall score"/>
          <p:cNvPicPr preferRelativeResize="0"/>
          <p:nvPr/>
        </p:nvPicPr>
        <p:blipFill rotWithShape="1">
          <a:blip r:embed="rId4">
            <a:alphaModFix/>
          </a:blip>
          <a:srcRect b="0" l="0" r="0" t="0"/>
          <a:stretch/>
        </p:blipFill>
        <p:spPr>
          <a:xfrm>
            <a:off x="10451382" y="458059"/>
            <a:ext cx="989709" cy="5244438"/>
          </a:xfrm>
          <a:prstGeom prst="rect">
            <a:avLst/>
          </a:prstGeom>
          <a:noFill/>
          <a:ln>
            <a:noFill/>
          </a:ln>
        </p:spPr>
      </p:pic>
      <p:cxnSp>
        <p:nvCxnSpPr>
          <p:cNvPr id="500" name="Shape 500" title="&quot;"/>
          <p:cNvCxnSpPr/>
          <p:nvPr/>
        </p:nvCxnSpPr>
        <p:spPr>
          <a:xfrm flipH="1" rot="10800000">
            <a:off x="9900458" y="4229101"/>
            <a:ext cx="1771650" cy="14287"/>
          </a:xfrm>
          <a:prstGeom prst="straightConnector1">
            <a:avLst/>
          </a:prstGeom>
          <a:noFill/>
          <a:ln cap="flat" cmpd="sng" w="25400">
            <a:solidFill>
              <a:schemeClr val="accent5"/>
            </a:solidFill>
            <a:prstDash val="solid"/>
            <a:round/>
            <a:headEnd len="sm" w="sm" type="none"/>
            <a:tailEnd len="sm" w="sm" type="none"/>
          </a:ln>
          <a:effectLst>
            <a:outerShdw blurRad="38100" rotWithShape="0" algn="br" dir="2700000" dist="25400">
              <a:srgbClr val="000000">
                <a:alpha val="60000"/>
              </a:srgbClr>
            </a:outerShdw>
          </a:effectLst>
        </p:spPr>
      </p:cxnSp>
      <p:sp>
        <p:nvSpPr>
          <p:cNvPr id="501" name="Shape 501" title="&quot;"/>
          <p:cNvSpPr/>
          <p:nvPr/>
        </p:nvSpPr>
        <p:spPr>
          <a:xfrm>
            <a:off x="338736" y="1661636"/>
            <a:ext cx="8772525" cy="4203259"/>
          </a:xfrm>
          <a:prstGeom prst="roundRect">
            <a:avLst>
              <a:gd fmla="val 16667" name="adj"/>
            </a:avLst>
          </a:prstGeom>
          <a:solidFill>
            <a:srgbClr val="F2F2F2"/>
          </a:solidFill>
          <a:ln cap="flat" cmpd="sng" w="15875">
            <a:solidFill>
              <a:srgbClr val="2A4C5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2" name="Shape 502" title="Sample showing school's measures, with sample scores for each"/>
          <p:cNvPicPr preferRelativeResize="0"/>
          <p:nvPr/>
        </p:nvPicPr>
        <p:blipFill rotWithShape="1">
          <a:blip r:embed="rId5">
            <a:alphaModFix/>
          </a:blip>
          <a:srcRect b="0" l="0" r="0" t="0"/>
          <a:stretch/>
        </p:blipFill>
        <p:spPr>
          <a:xfrm>
            <a:off x="693419" y="1737360"/>
            <a:ext cx="8050531" cy="4024831"/>
          </a:xfrm>
          <a:prstGeom prst="rect">
            <a:avLst/>
          </a:prstGeom>
          <a:noFill/>
          <a:ln>
            <a:noFill/>
          </a:ln>
        </p:spPr>
      </p:pic>
      <p:sp>
        <p:nvSpPr>
          <p:cNvPr id="503" name="Shape 503" title="'"/>
          <p:cNvSpPr/>
          <p:nvPr/>
        </p:nvSpPr>
        <p:spPr>
          <a:xfrm>
            <a:off x="9244012" y="2796291"/>
            <a:ext cx="1107129" cy="475548"/>
          </a:xfrm>
          <a:prstGeom prst="rightArrow">
            <a:avLst>
              <a:gd fmla="val 50000" name="adj1"/>
              <a:gd fmla="val 50000" name="adj2"/>
            </a:avLst>
          </a:prstGeom>
          <a:solidFill>
            <a:srgbClr val="F1A490"/>
          </a:solidFill>
          <a:ln cap="flat" cmpd="sng" w="15875">
            <a:solidFill>
              <a:srgbClr val="CA3D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Shape 504" title="&quot;"/>
          <p:cNvSpPr txBox="1"/>
          <p:nvPr/>
        </p:nvSpPr>
        <p:spPr>
          <a:xfrm>
            <a:off x="882316" y="1997243"/>
            <a:ext cx="786063" cy="11229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Shape 505" title="&quot;"/>
          <p:cNvSpPr txBox="1"/>
          <p:nvPr/>
        </p:nvSpPr>
        <p:spPr>
          <a:xfrm>
            <a:off x="2638927" y="1989221"/>
            <a:ext cx="786063" cy="11229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Shape 506"/>
          <p:cNvSpPr txBox="1"/>
          <p:nvPr/>
        </p:nvSpPr>
        <p:spPr>
          <a:xfrm>
            <a:off x="10966626" y="3583071"/>
            <a:ext cx="27016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a:t>
            </a:r>
            <a:endParaRPr b="1" sz="1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title"/>
          </p:nvPr>
        </p:nvSpPr>
        <p:spPr>
          <a:xfrm>
            <a:off x="1097280" y="286604"/>
            <a:ext cx="10058400" cy="1111124"/>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chemeClr val="dk2"/>
              </a:buClr>
              <a:buSzPts val="4000"/>
              <a:buFont typeface="Calibri"/>
              <a:buNone/>
            </a:pPr>
            <a:r>
              <a:rPr b="0" i="0" lang="en-US" sz="4000" u="none" cap="none" strike="noStrike">
                <a:solidFill>
                  <a:schemeClr val="dk2"/>
                </a:solidFill>
                <a:latin typeface="Calibri"/>
                <a:ea typeface="Calibri"/>
                <a:cs typeface="Calibri"/>
                <a:sym typeface="Calibri"/>
              </a:rPr>
              <a:t>ESSA Index Weights</a:t>
            </a:r>
            <a:endParaRPr b="0" i="0" sz="4000" u="none" cap="none" strike="noStrike">
              <a:solidFill>
                <a:schemeClr val="dk2"/>
              </a:solidFill>
              <a:latin typeface="Calibri"/>
              <a:ea typeface="Calibri"/>
              <a:cs typeface="Calibri"/>
              <a:sym typeface="Calibri"/>
            </a:endParaRPr>
          </a:p>
        </p:txBody>
      </p:sp>
      <p:pic>
        <p:nvPicPr>
          <p:cNvPr id="512" name="Shape 512" title="ESSA Index Weights PIe Chart, Elementary and Middle"/>
          <p:cNvPicPr preferRelativeResize="0"/>
          <p:nvPr/>
        </p:nvPicPr>
        <p:blipFill rotWithShape="1">
          <a:blip r:embed="rId3">
            <a:alphaModFix/>
          </a:blip>
          <a:srcRect b="0" l="0" r="0" t="0"/>
          <a:stretch/>
        </p:blipFill>
        <p:spPr>
          <a:xfrm>
            <a:off x="51325" y="1609300"/>
            <a:ext cx="5416800" cy="4507500"/>
          </a:xfrm>
          <a:prstGeom prst="rect">
            <a:avLst/>
          </a:prstGeom>
          <a:noFill/>
          <a:ln>
            <a:noFill/>
          </a:ln>
        </p:spPr>
      </p:pic>
      <p:sp>
        <p:nvSpPr>
          <p:cNvPr id="513" name="Shape 513"/>
          <p:cNvSpPr txBox="1"/>
          <p:nvPr>
            <p:ph idx="12" type="sldNum"/>
          </p:nvPr>
        </p:nvSpPr>
        <p:spPr>
          <a:xfrm>
            <a:off x="9900458" y="5979195"/>
            <a:ext cx="1312025" cy="36143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050">
                <a:solidFill>
                  <a:srgbClr val="FFFFFF"/>
                </a:solidFill>
                <a:latin typeface="Calibri"/>
                <a:ea typeface="Calibri"/>
                <a:cs typeface="Calibri"/>
                <a:sym typeface="Calibri"/>
              </a:rPr>
              <a:t>‹#›</a:t>
            </a:fld>
            <a:endParaRPr sz="1050">
              <a:solidFill>
                <a:srgbClr val="FFFFFF"/>
              </a:solidFill>
              <a:latin typeface="Calibri"/>
              <a:ea typeface="Calibri"/>
              <a:cs typeface="Calibri"/>
              <a:sym typeface="Calibri"/>
            </a:endParaRPr>
          </a:p>
        </p:txBody>
      </p:sp>
      <p:pic>
        <p:nvPicPr>
          <p:cNvPr id="514" name="Shape 514" title="ESSA Index Weights PIe Chart, High School"/>
          <p:cNvPicPr preferRelativeResize="0"/>
          <p:nvPr/>
        </p:nvPicPr>
        <p:blipFill rotWithShape="1">
          <a:blip r:embed="rId4">
            <a:alphaModFix/>
          </a:blip>
          <a:srcRect b="0" l="0" r="0" t="0"/>
          <a:stretch/>
        </p:blipFill>
        <p:spPr>
          <a:xfrm>
            <a:off x="6550775" y="1514524"/>
            <a:ext cx="5416800" cy="4347900"/>
          </a:xfrm>
          <a:prstGeom prst="rect">
            <a:avLst/>
          </a:prstGeom>
          <a:noFill/>
          <a:ln>
            <a:noFill/>
          </a:ln>
        </p:spPr>
      </p:pic>
      <p:graphicFrame>
        <p:nvGraphicFramePr>
          <p:cNvPr id="515" name="Shape 515"/>
          <p:cNvGraphicFramePr/>
          <p:nvPr/>
        </p:nvGraphicFramePr>
        <p:xfrm>
          <a:off x="4559338" y="3676775"/>
          <a:ext cx="3000000" cy="3000000"/>
        </p:xfrm>
        <a:graphic>
          <a:graphicData uri="http://schemas.openxmlformats.org/drawingml/2006/table">
            <a:tbl>
              <a:tblPr>
                <a:noFill/>
                <a:tableStyleId>{E625B290-05AE-4ABA-A04F-D1ACA2F77955}</a:tableStyleId>
              </a:tblPr>
              <a:tblGrid>
                <a:gridCol w="764950"/>
                <a:gridCol w="2125925"/>
              </a:tblGrid>
              <a:tr h="726975">
                <a:tc>
                  <a:txBody>
                    <a:bodyPr>
                      <a:noAutofit/>
                    </a:bodyPr>
                    <a:lstStyle/>
                    <a:p>
                      <a:pPr indent="0" lvl="0" marL="0">
                        <a:spcBef>
                          <a:spcPts val="0"/>
                        </a:spcBef>
                        <a:spcAft>
                          <a:spcPts val="0"/>
                        </a:spcAft>
                        <a:buNone/>
                      </a:pPr>
                      <a:r>
                        <a:t/>
                      </a:r>
                      <a:endParaRPr/>
                    </a:p>
                  </a:txBody>
                  <a:tcPr marT="91425" marB="91425" marR="91425" marL="91425">
                    <a:solidFill>
                      <a:schemeClr val="accent2"/>
                    </a:solidFill>
                  </a:tcPr>
                </a:tc>
                <a:tc>
                  <a:txBody>
                    <a:bodyPr>
                      <a:noAutofit/>
                    </a:bodyPr>
                    <a:lstStyle/>
                    <a:p>
                      <a:pPr indent="0" lvl="0" marL="0">
                        <a:spcBef>
                          <a:spcPts val="0"/>
                        </a:spcBef>
                        <a:spcAft>
                          <a:spcPts val="0"/>
                        </a:spcAft>
                        <a:buNone/>
                      </a:pPr>
                      <a:r>
                        <a:rPr lang="en-US" sz="1800">
                          <a:latin typeface="Calibri"/>
                          <a:ea typeface="Calibri"/>
                          <a:cs typeface="Calibri"/>
                          <a:sym typeface="Calibri"/>
                        </a:rPr>
                        <a:t>Student Growth</a:t>
                      </a:r>
                      <a:endParaRPr sz="1800">
                        <a:latin typeface="Calibri"/>
                        <a:ea typeface="Calibri"/>
                        <a:cs typeface="Calibri"/>
                        <a:sym typeface="Calibri"/>
                      </a:endParaRPr>
                    </a:p>
                  </a:txBody>
                  <a:tcPr marT="91425" marB="91425" marR="91425" marL="91425"/>
                </a:tc>
              </a:tr>
              <a:tr h="431300">
                <a:tc>
                  <a:txBody>
                    <a:bodyPr>
                      <a:noAutofit/>
                    </a:bodyPr>
                    <a:lstStyle/>
                    <a:p>
                      <a:pPr indent="0" lvl="0" marL="0" rtl="0">
                        <a:spcBef>
                          <a:spcPts val="0"/>
                        </a:spcBef>
                        <a:spcAft>
                          <a:spcPts val="0"/>
                        </a:spcAft>
                        <a:buNone/>
                      </a:pPr>
                      <a:r>
                        <a:t/>
                      </a:r>
                      <a:endParaRPr/>
                    </a:p>
                  </a:txBody>
                  <a:tcPr marT="91425" marB="91425" marR="91425" marL="91425">
                    <a:solidFill>
                      <a:srgbClr val="660000"/>
                    </a:solidFill>
                  </a:tcPr>
                </a:tc>
                <a:tc>
                  <a:txBody>
                    <a:bodyPr>
                      <a:noAutofit/>
                    </a:bodyPr>
                    <a:lstStyle/>
                    <a:p>
                      <a:pPr indent="0" lvl="0" marL="0" rtl="0">
                        <a:spcBef>
                          <a:spcPts val="0"/>
                        </a:spcBef>
                        <a:spcAft>
                          <a:spcPts val="0"/>
                        </a:spcAft>
                        <a:buNone/>
                      </a:pPr>
                      <a:r>
                        <a:rPr lang="en-US" sz="1800">
                          <a:latin typeface="Calibri"/>
                          <a:ea typeface="Calibri"/>
                          <a:cs typeface="Calibri"/>
                          <a:sym typeface="Calibri"/>
                        </a:rPr>
                        <a:t>Graduation</a:t>
                      </a:r>
                      <a:endParaRPr sz="1800">
                        <a:latin typeface="Calibri"/>
                        <a:ea typeface="Calibri"/>
                        <a:cs typeface="Calibri"/>
                        <a:sym typeface="Calibri"/>
                      </a:endParaRPr>
                    </a:p>
                  </a:txBody>
                  <a:tcPr marT="91425" marB="91425" marR="91425" marL="91425"/>
                </a:tc>
              </a:tr>
              <a:tr h="455325">
                <a:tc>
                  <a:txBody>
                    <a:bodyPr>
                      <a:noAutofit/>
                    </a:bodyPr>
                    <a:lstStyle/>
                    <a:p>
                      <a:pPr indent="0" lvl="0" marL="0">
                        <a:spcBef>
                          <a:spcPts val="0"/>
                        </a:spcBef>
                        <a:spcAft>
                          <a:spcPts val="0"/>
                        </a:spcAft>
                        <a:buNone/>
                      </a:pPr>
                      <a:r>
                        <a:t/>
                      </a:r>
                      <a:endParaRPr/>
                    </a:p>
                  </a:txBody>
                  <a:tcPr marT="91425" marB="91425" marR="91425" marL="91425">
                    <a:solidFill>
                      <a:srgbClr val="3A6983"/>
                    </a:solidFill>
                  </a:tcPr>
                </a:tc>
                <a:tc>
                  <a:txBody>
                    <a:bodyPr>
                      <a:noAutofit/>
                    </a:bodyPr>
                    <a:lstStyle/>
                    <a:p>
                      <a:pPr indent="0" lvl="0" marL="0">
                        <a:spcBef>
                          <a:spcPts val="0"/>
                        </a:spcBef>
                        <a:spcAft>
                          <a:spcPts val="0"/>
                        </a:spcAft>
                        <a:buNone/>
                      </a:pPr>
                      <a:r>
                        <a:rPr lang="en-US" sz="1800">
                          <a:latin typeface="Calibri"/>
                          <a:ea typeface="Calibri"/>
                          <a:cs typeface="Calibri"/>
                          <a:sym typeface="Calibri"/>
                        </a:rPr>
                        <a:t>Proficiency</a:t>
                      </a:r>
                      <a:endParaRPr sz="1800">
                        <a:latin typeface="Calibri"/>
                        <a:ea typeface="Calibri"/>
                        <a:cs typeface="Calibri"/>
                        <a:sym typeface="Calibri"/>
                      </a:endParaRPr>
                    </a:p>
                  </a:txBody>
                  <a:tcPr marT="91425" marB="91425" marR="91425" marL="91425"/>
                </a:tc>
              </a:tr>
              <a:tr h="455325">
                <a:tc>
                  <a:txBody>
                    <a:bodyPr>
                      <a:noAutofit/>
                    </a:bodyPr>
                    <a:lstStyle/>
                    <a:p>
                      <a:pPr indent="0" lvl="0" marL="0">
                        <a:spcBef>
                          <a:spcPts val="0"/>
                        </a:spcBef>
                        <a:spcAft>
                          <a:spcPts val="0"/>
                        </a:spcAft>
                        <a:buNone/>
                      </a:pPr>
                      <a:r>
                        <a:t/>
                      </a:r>
                      <a:endParaRPr/>
                    </a:p>
                  </a:txBody>
                  <a:tcPr marT="91425" marB="91425" marR="91425" marL="91425">
                    <a:solidFill>
                      <a:srgbClr val="92D050"/>
                    </a:solidFill>
                  </a:tcPr>
                </a:tc>
                <a:tc>
                  <a:txBody>
                    <a:bodyPr>
                      <a:noAutofit/>
                    </a:bodyPr>
                    <a:lstStyle/>
                    <a:p>
                      <a:pPr indent="0" lvl="0" marL="0">
                        <a:spcBef>
                          <a:spcPts val="0"/>
                        </a:spcBef>
                        <a:spcAft>
                          <a:spcPts val="0"/>
                        </a:spcAft>
                        <a:buNone/>
                      </a:pPr>
                      <a:r>
                        <a:rPr lang="en-US" sz="1800">
                          <a:latin typeface="Calibri"/>
                          <a:ea typeface="Calibri"/>
                          <a:cs typeface="Calibri"/>
                          <a:sym typeface="Calibri"/>
                        </a:rPr>
                        <a:t>EL Progress</a:t>
                      </a:r>
                      <a:endParaRPr sz="1800">
                        <a:latin typeface="Calibri"/>
                        <a:ea typeface="Calibri"/>
                        <a:cs typeface="Calibri"/>
                        <a:sym typeface="Calibri"/>
                      </a:endParaRPr>
                    </a:p>
                  </a:txBody>
                  <a:tcPr marT="91425" marB="91425" marR="91425" marL="91425"/>
                </a:tc>
              </a:tr>
              <a:tr h="455325">
                <a:tc>
                  <a:txBody>
                    <a:bodyPr>
                      <a:noAutofit/>
                    </a:bodyPr>
                    <a:lstStyle/>
                    <a:p>
                      <a:pPr indent="0" lvl="0" marL="0">
                        <a:spcBef>
                          <a:spcPts val="0"/>
                        </a:spcBef>
                        <a:spcAft>
                          <a:spcPts val="0"/>
                        </a:spcAft>
                        <a:buNone/>
                      </a:pPr>
                      <a:r>
                        <a:t/>
                      </a:r>
                      <a:endParaRPr/>
                    </a:p>
                  </a:txBody>
                  <a:tcPr marT="91425" marB="91425" marR="91425" marL="91425">
                    <a:solidFill>
                      <a:srgbClr val="99A8B4"/>
                    </a:solidFill>
                  </a:tcPr>
                </a:tc>
                <a:tc>
                  <a:txBody>
                    <a:bodyPr>
                      <a:noAutofit/>
                    </a:bodyPr>
                    <a:lstStyle/>
                    <a:p>
                      <a:pPr indent="0" lvl="0" marL="0">
                        <a:spcBef>
                          <a:spcPts val="0"/>
                        </a:spcBef>
                        <a:spcAft>
                          <a:spcPts val="0"/>
                        </a:spcAft>
                        <a:buNone/>
                      </a:pPr>
                      <a:r>
                        <a:rPr lang="en-US" sz="1800">
                          <a:latin typeface="Calibri"/>
                          <a:ea typeface="Calibri"/>
                          <a:cs typeface="Calibri"/>
                          <a:sym typeface="Calibri"/>
                        </a:rPr>
                        <a:t>SQSS</a:t>
                      </a:r>
                      <a:endParaRPr sz="1800">
                        <a:latin typeface="Calibri"/>
                        <a:ea typeface="Calibri"/>
                        <a:cs typeface="Calibri"/>
                        <a:sym typeface="Calibri"/>
                      </a:endParaRPr>
                    </a:p>
                  </a:txBody>
                  <a:tcPr marT="91425" marB="91425" marR="91425" marL="91425"/>
                </a:tc>
              </a:tr>
            </a:tbl>
          </a:graphicData>
        </a:graphic>
      </p:graphicFrame>
      <p:sp>
        <p:nvSpPr>
          <p:cNvPr id="516" name="Shape 516"/>
          <p:cNvSpPr txBox="1"/>
          <p:nvPr/>
        </p:nvSpPr>
        <p:spPr>
          <a:xfrm>
            <a:off x="9607600" y="2938750"/>
            <a:ext cx="1007100" cy="67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rgbClr val="FFFFFF"/>
                </a:solidFill>
              </a:rPr>
              <a:t>3</a:t>
            </a:r>
            <a:r>
              <a:rPr lang="en-US" sz="2400">
                <a:solidFill>
                  <a:srgbClr val="FFFFFF"/>
                </a:solidFill>
              </a:rPr>
              <a:t>0%</a:t>
            </a:r>
            <a:endParaRPr sz="2400">
              <a:solidFill>
                <a:srgbClr val="FFFFFF"/>
              </a:solidFill>
            </a:endParaRPr>
          </a:p>
        </p:txBody>
      </p:sp>
      <p:sp>
        <p:nvSpPr>
          <p:cNvPr id="517" name="Shape 517"/>
          <p:cNvSpPr txBox="1"/>
          <p:nvPr/>
        </p:nvSpPr>
        <p:spPr>
          <a:xfrm>
            <a:off x="8612250" y="4276825"/>
            <a:ext cx="10071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5</a:t>
            </a:r>
            <a:r>
              <a:rPr lang="en-US" sz="2400">
                <a:solidFill>
                  <a:srgbClr val="FFFFFF"/>
                </a:solidFill>
              </a:rPr>
              <a:t>0%</a:t>
            </a:r>
            <a:endParaRPr sz="2400">
              <a:solidFill>
                <a:srgbClr val="FFFFFF"/>
              </a:solidFill>
            </a:endParaRPr>
          </a:p>
        </p:txBody>
      </p:sp>
      <p:sp>
        <p:nvSpPr>
          <p:cNvPr id="518" name="Shape 518"/>
          <p:cNvSpPr txBox="1"/>
          <p:nvPr/>
        </p:nvSpPr>
        <p:spPr>
          <a:xfrm>
            <a:off x="8421450" y="2469600"/>
            <a:ext cx="806700" cy="50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15</a:t>
            </a:r>
            <a:r>
              <a:rPr lang="en-US" sz="2400">
                <a:solidFill>
                  <a:srgbClr val="FFFFFF"/>
                </a:solidFill>
              </a:rPr>
              <a:t>%</a:t>
            </a:r>
            <a:endParaRPr sz="2400">
              <a:solidFill>
                <a:srgbClr val="FFFFFF"/>
              </a:solidFill>
            </a:endParaRPr>
          </a:p>
        </p:txBody>
      </p:sp>
      <p:sp>
        <p:nvSpPr>
          <p:cNvPr id="519" name="Shape 519"/>
          <p:cNvSpPr txBox="1"/>
          <p:nvPr/>
        </p:nvSpPr>
        <p:spPr>
          <a:xfrm>
            <a:off x="7918350" y="3005375"/>
            <a:ext cx="6939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5</a:t>
            </a:r>
            <a:r>
              <a:rPr lang="en-US" sz="2400">
                <a:solidFill>
                  <a:srgbClr val="FFFFFF"/>
                </a:solidFill>
              </a:rPr>
              <a:t>%</a:t>
            </a:r>
            <a:endParaRPr sz="2400">
              <a:solidFill>
                <a:srgbClr val="FFFFFF"/>
              </a:solidFill>
            </a:endParaRPr>
          </a:p>
        </p:txBody>
      </p:sp>
      <p:sp>
        <p:nvSpPr>
          <p:cNvPr id="520" name="Shape 520"/>
          <p:cNvSpPr txBox="1"/>
          <p:nvPr/>
        </p:nvSpPr>
        <p:spPr>
          <a:xfrm>
            <a:off x="1856500" y="4196900"/>
            <a:ext cx="10071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5</a:t>
            </a:r>
            <a:r>
              <a:rPr lang="en-US" sz="2400">
                <a:solidFill>
                  <a:srgbClr val="FFFFFF"/>
                </a:solidFill>
              </a:rPr>
              <a:t>0%</a:t>
            </a:r>
            <a:endParaRPr sz="2400">
              <a:solidFill>
                <a:srgbClr val="FFFFFF"/>
              </a:solidFill>
            </a:endParaRPr>
          </a:p>
        </p:txBody>
      </p:sp>
      <p:sp>
        <p:nvSpPr>
          <p:cNvPr id="521" name="Shape 521"/>
          <p:cNvSpPr txBox="1"/>
          <p:nvPr/>
        </p:nvSpPr>
        <p:spPr>
          <a:xfrm>
            <a:off x="3263275" y="3352775"/>
            <a:ext cx="10071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4</a:t>
            </a:r>
            <a:r>
              <a:rPr lang="en-US" sz="2400">
                <a:solidFill>
                  <a:srgbClr val="FFFFFF"/>
                </a:solidFill>
              </a:rPr>
              <a:t>0%</a:t>
            </a:r>
            <a:endParaRPr sz="2400">
              <a:solidFill>
                <a:srgbClr val="FFFFFF"/>
              </a:solidFill>
            </a:endParaRPr>
          </a:p>
        </p:txBody>
      </p:sp>
      <p:sp>
        <p:nvSpPr>
          <p:cNvPr id="522" name="Shape 522"/>
          <p:cNvSpPr txBox="1"/>
          <p:nvPr/>
        </p:nvSpPr>
        <p:spPr>
          <a:xfrm>
            <a:off x="2256175" y="2387250"/>
            <a:ext cx="8067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5</a:t>
            </a:r>
            <a:r>
              <a:rPr lang="en-US" sz="2400">
                <a:solidFill>
                  <a:srgbClr val="FFFFFF"/>
                </a:solidFill>
              </a:rPr>
              <a:t>%</a:t>
            </a:r>
            <a:endParaRPr sz="2400">
              <a:solidFill>
                <a:srgbClr val="FFFFFF"/>
              </a:solidFill>
            </a:endParaRPr>
          </a:p>
        </p:txBody>
      </p:sp>
      <p:sp>
        <p:nvSpPr>
          <p:cNvPr id="523" name="Shape 523"/>
          <p:cNvSpPr txBox="1"/>
          <p:nvPr/>
        </p:nvSpPr>
        <p:spPr>
          <a:xfrm>
            <a:off x="2013100" y="2666750"/>
            <a:ext cx="693900" cy="67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rPr>
              <a:t>5</a:t>
            </a:r>
            <a:r>
              <a:rPr lang="en-US" sz="2400">
                <a:solidFill>
                  <a:srgbClr val="FFFFFF"/>
                </a:solidFill>
              </a:rPr>
              <a:t>%</a:t>
            </a:r>
            <a:endParaRPr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Shape 528"/>
          <p:cNvSpPr txBox="1"/>
          <p:nvPr>
            <p:ph idx="12" type="sldNum"/>
          </p:nvPr>
        </p:nvSpPr>
        <p:spPr>
          <a:xfrm>
            <a:off x="11268061" y="6315968"/>
            <a:ext cx="731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sz="1200">
                <a:solidFill>
                  <a:schemeClr val="dk2"/>
                </a:solidFill>
                <a:latin typeface="Nunito"/>
                <a:ea typeface="Nunito"/>
                <a:cs typeface="Nunito"/>
                <a:sym typeface="Nunito"/>
              </a:rPr>
              <a:t>‹#›</a:t>
            </a:fld>
            <a:endParaRPr sz="1200">
              <a:solidFill>
                <a:schemeClr val="dk2"/>
              </a:solidFill>
              <a:latin typeface="Nunito"/>
              <a:ea typeface="Nunito"/>
              <a:cs typeface="Nunito"/>
              <a:sym typeface="Nunito"/>
            </a:endParaRPr>
          </a:p>
        </p:txBody>
      </p:sp>
      <p:graphicFrame>
        <p:nvGraphicFramePr>
          <p:cNvPr id="529" name="Shape 529" title="Timeline of Accountability for Supports"/>
          <p:cNvGraphicFramePr/>
          <p:nvPr/>
        </p:nvGraphicFramePr>
        <p:xfrm>
          <a:off x="507081" y="623457"/>
          <a:ext cx="3000000" cy="3000000"/>
        </p:xfrm>
        <a:graphic>
          <a:graphicData uri="http://schemas.openxmlformats.org/drawingml/2006/table">
            <a:tbl>
              <a:tblPr bandRow="1" firstCol="1" firstRow="1">
                <a:noFill/>
                <a:tableStyleId>{578015C7-D308-4831-8D1E-47B4B5975B87}</a:tableStyleId>
              </a:tblPr>
              <a:tblGrid>
                <a:gridCol w="1268975"/>
                <a:gridCol w="992000"/>
                <a:gridCol w="992000"/>
                <a:gridCol w="992000"/>
                <a:gridCol w="992000"/>
                <a:gridCol w="992000"/>
                <a:gridCol w="992000"/>
                <a:gridCol w="992000"/>
                <a:gridCol w="992000"/>
                <a:gridCol w="992000"/>
                <a:gridCol w="992000"/>
              </a:tblGrid>
              <a:tr h="858225">
                <a:tc gridSpan="11">
                  <a:txBody>
                    <a:bodyPr>
                      <a:noAutofit/>
                    </a:bodyPr>
                    <a:lstStyle/>
                    <a:p>
                      <a:pPr indent="0" lvl="0" marL="0" marR="0" rtl="0" algn="ctr">
                        <a:lnSpc>
                          <a:spcPct val="107000"/>
                        </a:lnSpc>
                        <a:spcBef>
                          <a:spcPts val="0"/>
                        </a:spcBef>
                        <a:spcAft>
                          <a:spcPts val="0"/>
                        </a:spcAft>
                        <a:buNone/>
                      </a:pPr>
                      <a:r>
                        <a:rPr lang="en-US" sz="2400"/>
                        <a:t>Timeline of Accountability</a:t>
                      </a:r>
                      <a:endParaRPr sz="1100">
                        <a:latin typeface="Calibri"/>
                        <a:ea typeface="Calibri"/>
                        <a:cs typeface="Calibri"/>
                        <a:sym typeface="Calibri"/>
                      </a:endParaRPr>
                    </a:p>
                  </a:txBody>
                  <a:tcPr marT="0" marB="0" marR="68575" marL="68575" anchor="ctr"/>
                </a:tc>
                <a:tc hMerge="1"/>
                <a:tc hMerge="1"/>
                <a:tc hMerge="1"/>
                <a:tc hMerge="1"/>
                <a:tc hMerge="1"/>
                <a:tc hMerge="1"/>
                <a:tc hMerge="1"/>
                <a:tc hMerge="1"/>
                <a:tc hMerge="1"/>
                <a:tc hMerge="1"/>
              </a:tr>
              <a:tr h="327350">
                <a:tc>
                  <a:txBody>
                    <a:bodyPr>
                      <a:noAutofit/>
                    </a:bodyPr>
                    <a:lstStyle/>
                    <a:p>
                      <a:pPr indent="0" lvl="0" marL="0" marR="0" rtl="0" algn="l">
                        <a:lnSpc>
                          <a:spcPct val="107000"/>
                        </a:lnSpc>
                        <a:spcBef>
                          <a:spcPts val="0"/>
                        </a:spcBef>
                        <a:spcAft>
                          <a:spcPts val="0"/>
                        </a:spcAft>
                        <a:buNone/>
                      </a:pPr>
                      <a:r>
                        <a:rPr lang="en-US" sz="1100"/>
                        <a:t> </a:t>
                      </a:r>
                      <a:endParaRPr sz="1100">
                        <a:latin typeface="Calibri"/>
                        <a:ea typeface="Calibri"/>
                        <a:cs typeface="Calibri"/>
                        <a:sym typeface="Calibri"/>
                      </a:endParaRPr>
                    </a:p>
                  </a:txBody>
                  <a:tcPr marT="0" marB="0" marR="68575" marL="68575"/>
                </a:tc>
                <a:tc>
                  <a:txBody>
                    <a:bodyPr>
                      <a:noAutofit/>
                    </a:bodyPr>
                    <a:lstStyle/>
                    <a:p>
                      <a:pPr indent="0" lvl="0" marL="0" marR="0" rtl="0" algn="ctr">
                        <a:lnSpc>
                          <a:spcPct val="107000"/>
                        </a:lnSpc>
                        <a:spcBef>
                          <a:spcPts val="0"/>
                        </a:spcBef>
                        <a:spcAft>
                          <a:spcPts val="0"/>
                        </a:spcAft>
                        <a:buNone/>
                      </a:pPr>
                      <a:r>
                        <a:rPr b="1" i="0" lang="en-US" sz="1600"/>
                        <a:t>14–15</a:t>
                      </a:r>
                      <a:endParaRPr b="1" i="0" sz="1100">
                        <a:latin typeface="Calibri"/>
                        <a:ea typeface="Calibri"/>
                        <a:cs typeface="Calibri"/>
                        <a:sym typeface="Calibri"/>
                      </a:endParaRPr>
                    </a:p>
                  </a:txBody>
                  <a:tcPr marT="0" marB="0" marR="68575" marL="68575" anchor="ctr">
                    <a:lnB cap="flat" cmpd="sng" w="28575">
                      <a:solidFill>
                        <a:schemeClr val="accent3"/>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15–16</a:t>
                      </a:r>
                      <a:endParaRPr b="1" i="0" sz="1100">
                        <a:latin typeface="Calibri"/>
                        <a:ea typeface="Calibri"/>
                        <a:cs typeface="Calibri"/>
                        <a:sym typeface="Calibri"/>
                      </a:endParaRPr>
                    </a:p>
                  </a:txBody>
                  <a:tcPr marT="0" marB="0" marR="68575" marL="68575" anchor="ctr">
                    <a:lnB cap="flat" cmpd="sng" w="28575">
                      <a:solidFill>
                        <a:schemeClr val="accent3"/>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16–17</a:t>
                      </a:r>
                      <a:endParaRPr b="1" i="0" sz="1100">
                        <a:latin typeface="Calibri"/>
                        <a:ea typeface="Calibri"/>
                        <a:cs typeface="Calibri"/>
                        <a:sym typeface="Calibri"/>
                      </a:endParaRPr>
                    </a:p>
                  </a:txBody>
                  <a:tcPr marT="0" marB="0" marR="68575" marL="68575" anchor="ctr">
                    <a:lnB cap="flat" cmpd="sng" w="28575">
                      <a:solidFill>
                        <a:schemeClr val="accent3"/>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17–18</a:t>
                      </a:r>
                      <a:endParaRPr b="1" i="0" sz="1100">
                        <a:latin typeface="Calibri"/>
                        <a:ea typeface="Calibri"/>
                        <a:cs typeface="Calibri"/>
                        <a:sym typeface="Calibri"/>
                      </a:endParaRPr>
                    </a:p>
                  </a:txBody>
                  <a:tcPr marT="0" marB="0" marR="68575" marL="68575" anchor="ctr"/>
                </a:tc>
                <a:tc>
                  <a:txBody>
                    <a:bodyPr>
                      <a:noAutofit/>
                    </a:bodyPr>
                    <a:lstStyle/>
                    <a:p>
                      <a:pPr indent="0" lvl="0" marL="0" marR="0" rtl="0" algn="ctr">
                        <a:lnSpc>
                          <a:spcPct val="107000"/>
                        </a:lnSpc>
                        <a:spcBef>
                          <a:spcPts val="0"/>
                        </a:spcBef>
                        <a:spcAft>
                          <a:spcPts val="0"/>
                        </a:spcAft>
                        <a:buNone/>
                      </a:pPr>
                      <a:r>
                        <a:rPr b="1" i="0" lang="en-US" sz="1600"/>
                        <a:t>18–19</a:t>
                      </a:r>
                      <a:endParaRPr b="1" i="0" sz="1100">
                        <a:latin typeface="Calibri"/>
                        <a:ea typeface="Calibri"/>
                        <a:cs typeface="Calibri"/>
                        <a:sym typeface="Calibri"/>
                      </a:endParaRPr>
                    </a:p>
                  </a:txBody>
                  <a:tcPr marT="0" marB="0" marR="68575" marL="68575" anchor="ctr">
                    <a:lnB cap="flat" cmpd="sng" w="28575">
                      <a:solidFill>
                        <a:srgbClr val="00B0F0"/>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19–20</a:t>
                      </a:r>
                      <a:endParaRPr b="1" i="0" sz="1100">
                        <a:latin typeface="Calibri"/>
                        <a:ea typeface="Calibri"/>
                        <a:cs typeface="Calibri"/>
                        <a:sym typeface="Calibri"/>
                      </a:endParaRPr>
                    </a:p>
                  </a:txBody>
                  <a:tcPr marT="0" marB="0" marR="68575" marL="68575" anchor="ctr">
                    <a:lnB cap="flat" cmpd="sng" w="28575">
                      <a:solidFill>
                        <a:srgbClr val="00B0F0"/>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20–21</a:t>
                      </a:r>
                      <a:endParaRPr b="1" i="0" sz="1100">
                        <a:latin typeface="Calibri"/>
                        <a:ea typeface="Calibri"/>
                        <a:cs typeface="Calibri"/>
                        <a:sym typeface="Calibri"/>
                      </a:endParaRPr>
                    </a:p>
                  </a:txBody>
                  <a:tcPr marT="0" marB="0" marR="68575" marL="68575" anchor="ctr">
                    <a:lnB cap="flat" cmpd="sng" w="28575">
                      <a:solidFill>
                        <a:srgbClr val="00B0F0"/>
                      </a:solidFill>
                      <a:prstDash val="solid"/>
                      <a:round/>
                      <a:headEnd len="sm" w="sm" type="none"/>
                      <a:tailEnd len="sm" w="sm" type="none"/>
                    </a:lnB>
                  </a:tcPr>
                </a:tc>
                <a:tc>
                  <a:txBody>
                    <a:bodyPr>
                      <a:noAutofit/>
                    </a:bodyPr>
                    <a:lstStyle/>
                    <a:p>
                      <a:pPr indent="0" lvl="0" marL="0" marR="0" rtl="0" algn="ctr">
                        <a:lnSpc>
                          <a:spcPct val="107000"/>
                        </a:lnSpc>
                        <a:spcBef>
                          <a:spcPts val="0"/>
                        </a:spcBef>
                        <a:spcAft>
                          <a:spcPts val="0"/>
                        </a:spcAft>
                        <a:buNone/>
                      </a:pPr>
                      <a:r>
                        <a:rPr b="1" i="0" lang="en-US" sz="1600"/>
                        <a:t>21–22</a:t>
                      </a:r>
                      <a:endParaRPr b="1" i="0" sz="1100">
                        <a:latin typeface="Calibri"/>
                        <a:ea typeface="Calibri"/>
                        <a:cs typeface="Calibri"/>
                        <a:sym typeface="Calibri"/>
                      </a:endParaRPr>
                    </a:p>
                  </a:txBody>
                  <a:tcPr marT="0" marB="0" marR="68575" marL="68575" anchor="ctr"/>
                </a:tc>
                <a:tc>
                  <a:txBody>
                    <a:bodyPr>
                      <a:noAutofit/>
                    </a:bodyPr>
                    <a:lstStyle/>
                    <a:p>
                      <a:pPr indent="0" lvl="0" marL="0" marR="0" rtl="0" algn="ctr">
                        <a:lnSpc>
                          <a:spcPct val="107000"/>
                        </a:lnSpc>
                        <a:spcBef>
                          <a:spcPts val="0"/>
                        </a:spcBef>
                        <a:spcAft>
                          <a:spcPts val="0"/>
                        </a:spcAft>
                        <a:buNone/>
                      </a:pPr>
                      <a:r>
                        <a:rPr b="1" i="0" lang="en-US" sz="1600"/>
                        <a:t>22–23</a:t>
                      </a:r>
                      <a:endParaRPr b="1" i="0" sz="1100">
                        <a:latin typeface="Calibri"/>
                        <a:ea typeface="Calibri"/>
                        <a:cs typeface="Calibri"/>
                        <a:sym typeface="Calibri"/>
                      </a:endParaRPr>
                    </a:p>
                  </a:txBody>
                  <a:tcPr marT="0" marB="0" marR="68575" marL="68575" anchor="ctr"/>
                </a:tc>
                <a:tc>
                  <a:txBody>
                    <a:bodyPr>
                      <a:noAutofit/>
                    </a:bodyPr>
                    <a:lstStyle/>
                    <a:p>
                      <a:pPr indent="0" lvl="0" marL="0" marR="0" rtl="0" algn="ctr">
                        <a:lnSpc>
                          <a:spcPct val="107000"/>
                        </a:lnSpc>
                        <a:spcBef>
                          <a:spcPts val="0"/>
                        </a:spcBef>
                        <a:spcAft>
                          <a:spcPts val="0"/>
                        </a:spcAft>
                        <a:buNone/>
                      </a:pPr>
                      <a:r>
                        <a:rPr b="1" i="0" lang="en-US" sz="1600"/>
                        <a:t>23–24</a:t>
                      </a:r>
                      <a:endParaRPr b="1" i="0" sz="1100">
                        <a:latin typeface="Calibri"/>
                        <a:ea typeface="Calibri"/>
                        <a:cs typeface="Calibri"/>
                        <a:sym typeface="Calibri"/>
                      </a:endParaRPr>
                    </a:p>
                  </a:txBody>
                  <a:tcPr marT="0" marB="0" marR="68575" marL="68575" anchor="ctr"/>
                </a:tc>
              </a:tr>
              <a:tr h="1831900">
                <a:tc>
                  <a:txBody>
                    <a:bodyPr>
                      <a:noAutofit/>
                    </a:bodyPr>
                    <a:lstStyle/>
                    <a:p>
                      <a:pPr indent="0" lvl="0" marL="0" marR="0" rtl="0" algn="ctr">
                        <a:lnSpc>
                          <a:spcPct val="107000"/>
                        </a:lnSpc>
                        <a:spcBef>
                          <a:spcPts val="0"/>
                        </a:spcBef>
                        <a:spcAft>
                          <a:spcPts val="0"/>
                        </a:spcAft>
                        <a:buNone/>
                      </a:pPr>
                      <a:r>
                        <a:rPr i="1" lang="en-US" sz="1600"/>
                        <a:t>ESSA Identification and Support</a:t>
                      </a:r>
                      <a:endParaRPr i="1" sz="1600">
                        <a:latin typeface="Calibri"/>
                        <a:ea typeface="Calibri"/>
                        <a:cs typeface="Calibri"/>
                        <a:sym typeface="Calibri"/>
                      </a:endParaRPr>
                    </a:p>
                  </a:txBody>
                  <a:tcPr marT="0" marB="0" marR="68575" marL="68575" anchor="ctr">
                    <a:lnR cap="flat" cmpd="sng" w="28575">
                      <a:solidFill>
                        <a:schemeClr val="accent3"/>
                      </a:solidFill>
                      <a:prstDash val="solid"/>
                      <a:round/>
                      <a:headEnd len="sm" w="sm" type="none"/>
                      <a:tailEnd len="sm" w="sm" type="none"/>
                    </a:lnR>
                  </a:tcPr>
                </a:tc>
                <a:tc gridSpan="3">
                  <a:txBody>
                    <a:bodyPr>
                      <a:noAutofit/>
                    </a:bodyPr>
                    <a:lstStyle/>
                    <a:p>
                      <a:pPr indent="0" lvl="0" marL="91440" marR="0" rtl="0" algn="ctr">
                        <a:lnSpc>
                          <a:spcPct val="107000"/>
                        </a:lnSpc>
                        <a:spcBef>
                          <a:spcPts val="0"/>
                        </a:spcBef>
                        <a:spcAft>
                          <a:spcPts val="0"/>
                        </a:spcAft>
                        <a:buNone/>
                      </a:pPr>
                      <a:r>
                        <a:rPr lang="en-US" sz="1400"/>
                        <a:t>Proficiency</a:t>
                      </a:r>
                      <a:endParaRPr/>
                    </a:p>
                    <a:p>
                      <a:pPr indent="0" lvl="0" marL="91440" marR="0" rtl="0" algn="ctr">
                        <a:lnSpc>
                          <a:spcPct val="107000"/>
                        </a:lnSpc>
                        <a:spcBef>
                          <a:spcPts val="0"/>
                        </a:spcBef>
                        <a:spcAft>
                          <a:spcPts val="0"/>
                        </a:spcAft>
                        <a:buNone/>
                      </a:pPr>
                      <a:r>
                        <a:rPr lang="en-US" sz="1400"/>
                        <a:t>Growth</a:t>
                      </a:r>
                      <a:endParaRPr/>
                    </a:p>
                    <a:p>
                      <a:pPr indent="0" lvl="0" marL="91440" marR="0" rtl="0" algn="ctr">
                        <a:lnSpc>
                          <a:spcPct val="107000"/>
                        </a:lnSpc>
                        <a:spcBef>
                          <a:spcPts val="0"/>
                        </a:spcBef>
                        <a:spcAft>
                          <a:spcPts val="0"/>
                        </a:spcAft>
                        <a:buNone/>
                      </a:pPr>
                      <a:r>
                        <a:rPr lang="en-US" sz="1400"/>
                        <a:t>Graduation</a:t>
                      </a:r>
                      <a:endParaRPr/>
                    </a:p>
                    <a:p>
                      <a:pPr indent="0" lvl="0" marL="91440" marR="0" rtl="0" algn="ctr">
                        <a:lnSpc>
                          <a:spcPct val="107000"/>
                        </a:lnSpc>
                        <a:spcBef>
                          <a:spcPts val="0"/>
                        </a:spcBef>
                        <a:spcAft>
                          <a:spcPts val="0"/>
                        </a:spcAft>
                        <a:buNone/>
                      </a:pPr>
                      <a:r>
                        <a:rPr lang="en-US" sz="1400"/>
                        <a:t>English Learner Progress</a:t>
                      </a:r>
                      <a:endParaRPr/>
                    </a:p>
                    <a:p>
                      <a:pPr indent="0" lvl="0" marL="91440" marR="0" rtl="0" algn="ctr">
                        <a:lnSpc>
                          <a:spcPct val="107000"/>
                        </a:lnSpc>
                        <a:spcBef>
                          <a:spcPts val="0"/>
                        </a:spcBef>
                        <a:spcAft>
                          <a:spcPts val="0"/>
                        </a:spcAft>
                        <a:buNone/>
                      </a:pPr>
                      <a:r>
                        <a:rPr lang="en-US" sz="1400"/>
                        <a:t>SQSS</a:t>
                      </a:r>
                      <a:endParaRPr sz="1400">
                        <a:latin typeface="Calibri"/>
                        <a:ea typeface="Calibri"/>
                        <a:cs typeface="Calibri"/>
                        <a:sym typeface="Calibri"/>
                      </a:endParaRPr>
                    </a:p>
                  </a:txBody>
                  <a:tcPr marT="0" marB="0" marR="68575" marL="6857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lt1"/>
                    </a:solidFill>
                  </a:tcPr>
                </a:tc>
                <a:tc hMerge="1"/>
                <a:tc hMerge="1"/>
                <a:tc>
                  <a:txBody>
                    <a:bodyPr>
                      <a:noAutofit/>
                    </a:bodyPr>
                    <a:lstStyle/>
                    <a:p>
                      <a:pPr indent="0" lvl="0" marL="0" marR="0" rtl="0" algn="ctr">
                        <a:lnSpc>
                          <a:spcPct val="107000"/>
                        </a:lnSpc>
                        <a:spcBef>
                          <a:spcPts val="0"/>
                        </a:spcBef>
                        <a:spcAft>
                          <a:spcPts val="0"/>
                        </a:spcAft>
                        <a:buClr>
                          <a:schemeClr val="dk1"/>
                        </a:buClr>
                        <a:buSzPts val="1400"/>
                        <a:buFont typeface="Noto Sans Symbols"/>
                        <a:buNone/>
                      </a:pPr>
                      <a:r>
                        <a:rPr lang="en-US" sz="1400" u="sng">
                          <a:solidFill>
                            <a:schemeClr val="hlink"/>
                          </a:solidFill>
                          <a:hlinkClick r:id="rId3"/>
                        </a:rPr>
                        <a:t>Data calculations</a:t>
                      </a:r>
                      <a:endParaRPr/>
                    </a:p>
                    <a:p>
                      <a:pPr indent="0" lvl="0" marL="0" marR="0" rtl="0" algn="ctr">
                        <a:lnSpc>
                          <a:spcPct val="107000"/>
                        </a:lnSpc>
                        <a:spcBef>
                          <a:spcPts val="0"/>
                        </a:spcBef>
                        <a:spcAft>
                          <a:spcPts val="0"/>
                        </a:spcAft>
                        <a:buClr>
                          <a:schemeClr val="dk1"/>
                        </a:buClr>
                        <a:buSzPts val="1400"/>
                        <a:buFont typeface="Noto Sans Symbols"/>
                        <a:buNone/>
                      </a:pPr>
                      <a:r>
                        <a:rPr lang="en-US" sz="1400" u="sng">
                          <a:solidFill>
                            <a:schemeClr val="hlink"/>
                          </a:solidFill>
                          <a:hlinkClick r:id="rId4"/>
                        </a:rPr>
                        <a:t>Identify</a:t>
                      </a:r>
                      <a:endParaRPr/>
                    </a:p>
                    <a:p>
                      <a:pPr indent="0" lvl="0" marL="0" marR="0" rtl="0" algn="ctr">
                        <a:lnSpc>
                          <a:spcPct val="107000"/>
                        </a:lnSpc>
                        <a:spcBef>
                          <a:spcPts val="0"/>
                        </a:spcBef>
                        <a:spcAft>
                          <a:spcPts val="0"/>
                        </a:spcAft>
                        <a:buClr>
                          <a:schemeClr val="dk1"/>
                        </a:buClr>
                        <a:buSzPts val="1400"/>
                        <a:buFont typeface="Noto Sans Symbols"/>
                        <a:buNone/>
                      </a:pPr>
                      <a:r>
                        <a:rPr lang="en-US" sz="1400" u="sng">
                          <a:solidFill>
                            <a:schemeClr val="hlink"/>
                          </a:solidFill>
                          <a:hlinkClick r:id="rId5"/>
                        </a:rPr>
                        <a:t>Planning</a:t>
                      </a:r>
                      <a:endParaRPr sz="1400">
                        <a:latin typeface="Calibri"/>
                        <a:ea typeface="Calibri"/>
                        <a:cs typeface="Calibri"/>
                        <a:sym typeface="Calibri"/>
                      </a:endParaRPr>
                    </a:p>
                  </a:txBody>
                  <a:tcPr marT="0" marB="0" marR="68575" marL="68575" anchor="ctr">
                    <a:lnL cap="flat" cmpd="sng" w="28575">
                      <a:solidFill>
                        <a:schemeClr val="accent3"/>
                      </a:solidFill>
                      <a:prstDash val="solid"/>
                      <a:round/>
                      <a:headEnd len="sm" w="sm" type="none"/>
                      <a:tailEnd len="sm" w="sm" type="none"/>
                    </a:lnL>
                    <a:lnR cap="flat" cmpd="sng" w="28575">
                      <a:solidFill>
                        <a:srgbClr val="00B0F0"/>
                      </a:solidFill>
                      <a:prstDash val="solid"/>
                      <a:round/>
                      <a:headEnd len="sm" w="sm" type="none"/>
                      <a:tailEnd len="sm" w="sm" type="none"/>
                    </a:lnR>
                    <a:lnB cap="flat" cmpd="sng" w="28575">
                      <a:solidFill>
                        <a:schemeClr val="accent3"/>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Support</a:t>
                      </a:r>
                      <a:endParaRPr sz="1400">
                        <a:latin typeface="Calibri"/>
                        <a:ea typeface="Calibri"/>
                        <a:cs typeface="Calibri"/>
                        <a:sym typeface="Calibri"/>
                      </a:endParaRPr>
                    </a:p>
                  </a:txBody>
                  <a:tcPr marT="0" marB="0" marR="68575" marL="68575" anchor="ctr">
                    <a:lnL cap="flat" cmpd="sng" w="28575">
                      <a:solidFill>
                        <a:srgbClr val="00B0F0"/>
                      </a:solidFill>
                      <a:prstDash val="solid"/>
                      <a:round/>
                      <a:headEnd len="sm" w="sm" type="none"/>
                      <a:tailEnd len="sm" w="sm" type="none"/>
                    </a:lnL>
                    <a:lnR cap="flat" cmpd="sng" w="28575">
                      <a:solidFill>
                        <a:srgbClr val="DFDFD9"/>
                      </a:solidFill>
                      <a:prstDash val="dot"/>
                      <a:round/>
                      <a:headEnd len="sm" w="sm" type="none"/>
                      <a:tailEnd len="sm" w="sm" type="none"/>
                    </a:lnR>
                    <a:lnT cap="flat" cmpd="sng" w="28575">
                      <a:solidFill>
                        <a:srgbClr val="00B0F0"/>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Support</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rgbClr val="DFDFD9"/>
                      </a:solidFill>
                      <a:prstDash val="dot"/>
                      <a:round/>
                      <a:headEnd len="sm" w="sm" type="none"/>
                      <a:tailEnd len="sm" w="sm" type="none"/>
                    </a:lnR>
                    <a:lnT cap="flat" cmpd="sng" w="28575">
                      <a:solidFill>
                        <a:srgbClr val="00B0F0"/>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Support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rgbClr val="00B0F0"/>
                      </a:solidFill>
                      <a:prstDash val="solid"/>
                      <a:round/>
                      <a:headEnd len="sm" w="sm" type="none"/>
                      <a:tailEnd len="sm" w="sm" type="none"/>
                    </a:lnR>
                    <a:lnT cap="flat" cmpd="sng" w="28575">
                      <a:solidFill>
                        <a:srgbClr val="00B0F0"/>
                      </a:solidFill>
                      <a:prstDash val="solid"/>
                      <a:round/>
                      <a:headEnd len="sm" w="sm" type="none"/>
                      <a:tailEnd len="sm" w="sm" type="none"/>
                    </a:lnT>
                    <a:lnB cap="flat" cmpd="sng" w="28575">
                      <a:solidFill>
                        <a:srgbClr val="00B0F0"/>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 </a:t>
                      </a:r>
                      <a:endParaRPr sz="1400">
                        <a:latin typeface="Calibri"/>
                        <a:ea typeface="Calibri"/>
                        <a:cs typeface="Calibri"/>
                        <a:sym typeface="Calibri"/>
                      </a:endParaRPr>
                    </a:p>
                  </a:txBody>
                  <a:tcPr marT="0" marB="0" marR="68575" marL="68575" anchor="ctr">
                    <a:lnL cap="flat" cmpd="sng" w="28575">
                      <a:solidFill>
                        <a:srgbClr val="00B0F0"/>
                      </a:solidFill>
                      <a:prstDash val="solid"/>
                      <a:round/>
                      <a:headEnd len="sm" w="sm" type="none"/>
                      <a:tailEnd len="sm" w="sm" type="none"/>
                    </a:lnL>
                    <a:lnR cap="flat" cmpd="sng" w="28575">
                      <a:solidFill>
                        <a:srgbClr val="DFDFD9"/>
                      </a:solidFill>
                      <a:prstDash val="dot"/>
                      <a:round/>
                      <a:headEnd len="sm" w="sm" type="none"/>
                      <a:tailEnd len="sm" w="sm" type="none"/>
                    </a:lnR>
                    <a:lnB cap="flat" cmpd="sng" w="28575">
                      <a:solidFill>
                        <a:srgbClr val="00B0F0"/>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rgbClr val="DFDFD9"/>
                      </a:solidFill>
                      <a:prstDash val="dot"/>
                      <a:round/>
                      <a:headEnd len="sm" w="sm" type="none"/>
                      <a:tailEnd len="sm" w="sm" type="none"/>
                    </a:lnR>
                    <a:lnB cap="flat" cmpd="sng" w="28575">
                      <a:solidFill>
                        <a:srgbClr val="00B0F0"/>
                      </a:solidFill>
                      <a:prstDash val="solid"/>
                      <a:round/>
                      <a:headEnd len="sm" w="sm" type="none"/>
                      <a:tailEnd len="sm" w="sm" type="none"/>
                    </a:lnB>
                    <a:solidFill>
                      <a:schemeClr val="lt1"/>
                    </a:solidFill>
                  </a:tcPr>
                </a:tc>
                <a:tc>
                  <a:txBody>
                    <a:bodyPr>
                      <a:noAutofit/>
                    </a:bodyPr>
                    <a:lstStyle/>
                    <a:p>
                      <a:pPr indent="0" lvl="0" marL="0" marR="0" rtl="0" algn="ctr">
                        <a:lnSpc>
                          <a:spcPct val="107000"/>
                        </a:lnSpc>
                        <a:spcBef>
                          <a:spcPts val="0"/>
                        </a:spcBef>
                        <a:spcAft>
                          <a:spcPts val="0"/>
                        </a:spcAft>
                        <a:buNone/>
                      </a:pPr>
                      <a:r>
                        <a:rPr lang="en-US" sz="1400"/>
                        <a: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B cap="flat" cmpd="sng" w="28575">
                      <a:solidFill>
                        <a:srgbClr val="00B0F0"/>
                      </a:solidFill>
                      <a:prstDash val="solid"/>
                      <a:round/>
                      <a:headEnd len="sm" w="sm" type="none"/>
                      <a:tailEnd len="sm" w="sm" type="none"/>
                    </a:lnB>
                    <a:solidFill>
                      <a:schemeClr val="lt1"/>
                    </a:solidFill>
                  </a:tcPr>
                </a:tc>
              </a:tr>
              <a:tr h="2285700">
                <a:tc>
                  <a:txBody>
                    <a:bodyPr>
                      <a:noAutofit/>
                    </a:bodyPr>
                    <a:lstStyle/>
                    <a:p>
                      <a:pPr indent="0" lvl="0" marL="0" marR="0" rtl="0" algn="ctr">
                        <a:lnSpc>
                          <a:spcPct val="107000"/>
                        </a:lnSpc>
                        <a:spcBef>
                          <a:spcPts val="0"/>
                        </a:spcBef>
                        <a:spcAft>
                          <a:spcPts val="0"/>
                        </a:spcAft>
                        <a:buNone/>
                      </a:pPr>
                      <a:r>
                        <a:rPr i="1" lang="en-US" sz="1600"/>
                        <a:t>ESSA Identification and Support</a:t>
                      </a:r>
                      <a:endParaRPr i="1" sz="1600">
                        <a:latin typeface="Calibri"/>
                        <a:ea typeface="Calibri"/>
                        <a:cs typeface="Calibri"/>
                        <a:sym typeface="Calibri"/>
                      </a:endParaRPr>
                    </a:p>
                  </a:txBody>
                  <a:tcPr marT="0" marB="0" marR="68575" marL="68575" anchor="ctr"/>
                </a:tc>
                <a:tc>
                  <a:txBody>
                    <a:bodyPr>
                      <a:noAutofit/>
                    </a:bodyPr>
                    <a:lstStyle/>
                    <a:p>
                      <a:pPr indent="0" lvl="0" marL="0" marR="0" rtl="0" algn="ctr">
                        <a:lnSpc>
                          <a:spcPct val="107000"/>
                        </a:lnSpc>
                        <a:spcBef>
                          <a:spcPts val="0"/>
                        </a:spcBef>
                        <a:spcAft>
                          <a:spcPts val="0"/>
                        </a:spcAft>
                        <a:buNone/>
                      </a:pPr>
                      <a:r>
                        <a:rPr lang="en-US" sz="1100"/>
                        <a:t> </a:t>
                      </a:r>
                      <a:endParaRPr sz="1100">
                        <a:latin typeface="Calibri"/>
                        <a:ea typeface="Calibri"/>
                        <a:cs typeface="Calibri"/>
                        <a:sym typeface="Calibri"/>
                      </a:endParaRPr>
                    </a:p>
                  </a:txBody>
                  <a:tcPr marT="0" marB="0" marR="68575" marL="68575" anchor="ctr">
                    <a:lnR cap="flat" cmpd="sng" w="28575">
                      <a:solidFill>
                        <a:srgbClr val="DFDFD9"/>
                      </a:solidFill>
                      <a:prstDash val="dot"/>
                      <a:round/>
                      <a:headEnd len="sm" w="sm" type="none"/>
                      <a:tailEnd len="sm" w="sm" type="none"/>
                    </a:lnR>
                    <a:lnT cap="flat" cmpd="sng" w="28575">
                      <a:solidFill>
                        <a:schemeClr val="accent3"/>
                      </a:solidFill>
                      <a:prstDash val="solid"/>
                      <a:round/>
                      <a:headEnd len="sm" w="sm" type="none"/>
                      <a:tailEnd len="sm" w="sm" type="none"/>
                    </a:lnT>
                    <a:solidFill>
                      <a:srgbClr val="F2F2F2"/>
                    </a:solidFill>
                  </a:tcPr>
                </a:tc>
                <a:tc>
                  <a:txBody>
                    <a:bodyPr>
                      <a:noAutofit/>
                    </a:bodyPr>
                    <a:lstStyle/>
                    <a:p>
                      <a:pPr indent="0" lvl="0" marL="0" marR="0" rtl="0" algn="ctr">
                        <a:lnSpc>
                          <a:spcPct val="107000"/>
                        </a:lnSpc>
                        <a:spcBef>
                          <a:spcPts val="0"/>
                        </a:spcBef>
                        <a:spcAft>
                          <a:spcPts val="0"/>
                        </a:spcAft>
                        <a:buNone/>
                      </a:pPr>
                      <a:r>
                        <a:rPr lang="en-US" sz="1400"/>
                        <a: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rgbClr val="DFDFD9"/>
                      </a:solidFill>
                      <a:prstDash val="dot"/>
                      <a:round/>
                      <a:headEnd len="sm" w="sm" type="none"/>
                      <a:tailEnd len="sm" w="sm" type="none"/>
                    </a:lnR>
                    <a:lnT cap="flat" cmpd="sng" w="28575">
                      <a:solidFill>
                        <a:schemeClr val="accent3"/>
                      </a:solidFill>
                      <a:prstDash val="solid"/>
                      <a:round/>
                      <a:headEnd len="sm" w="sm" type="none"/>
                      <a:tailEnd len="sm" w="sm" type="none"/>
                    </a:lnT>
                    <a:solidFill>
                      <a:srgbClr val="F2F2F2"/>
                    </a:solidFill>
                  </a:tcPr>
                </a:tc>
                <a:tc>
                  <a:txBody>
                    <a:bodyPr>
                      <a:noAutofit/>
                    </a:bodyPr>
                    <a:lstStyle/>
                    <a:p>
                      <a:pPr indent="0" lvl="0" marL="0" marR="0" rtl="0" algn="ctr">
                        <a:lnSpc>
                          <a:spcPct val="107000"/>
                        </a:lnSpc>
                        <a:spcBef>
                          <a:spcPts val="0"/>
                        </a:spcBef>
                        <a:spcAft>
                          <a:spcPts val="0"/>
                        </a:spcAft>
                        <a:buNone/>
                      </a:pPr>
                      <a:r>
                        <a:rPr lang="en-US" sz="1400"/>
                        <a: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solidFill>
                      <a:srgbClr val="F2F2F2"/>
                    </a:solidFill>
                  </a:tcPr>
                </a:tc>
                <a:tc gridSpan="3">
                  <a:txBody>
                    <a:bodyPr>
                      <a:noAutofit/>
                    </a:bodyPr>
                    <a:lstStyle/>
                    <a:p>
                      <a:pPr indent="0" lvl="0" marL="91440" marR="0" rtl="0" algn="ctr">
                        <a:lnSpc>
                          <a:spcPct val="107000"/>
                        </a:lnSpc>
                        <a:spcBef>
                          <a:spcPts val="0"/>
                        </a:spcBef>
                        <a:spcAft>
                          <a:spcPts val="0"/>
                        </a:spcAft>
                        <a:buNone/>
                      </a:pPr>
                      <a:r>
                        <a:rPr lang="en-US" sz="1400"/>
                        <a:t>Proficiency*</a:t>
                      </a:r>
                      <a:endParaRPr sz="1400"/>
                    </a:p>
                    <a:p>
                      <a:pPr indent="0" lvl="0" marL="91440" marR="0" rtl="0" algn="ctr">
                        <a:lnSpc>
                          <a:spcPct val="107000"/>
                        </a:lnSpc>
                        <a:spcBef>
                          <a:spcPts val="0"/>
                        </a:spcBef>
                        <a:spcAft>
                          <a:spcPts val="0"/>
                        </a:spcAft>
                        <a:buNone/>
                      </a:pPr>
                      <a:r>
                        <a:rPr lang="en-US" sz="1400"/>
                        <a:t>Growth</a:t>
                      </a:r>
                      <a:endParaRPr/>
                    </a:p>
                    <a:p>
                      <a:pPr indent="0" lvl="0" marL="91440" marR="0" rtl="0" algn="ctr">
                        <a:lnSpc>
                          <a:spcPct val="107000"/>
                        </a:lnSpc>
                        <a:spcBef>
                          <a:spcPts val="0"/>
                        </a:spcBef>
                        <a:spcAft>
                          <a:spcPts val="0"/>
                        </a:spcAft>
                        <a:buNone/>
                      </a:pPr>
                      <a:r>
                        <a:rPr lang="en-US" sz="1400"/>
                        <a:t>Graduation</a:t>
                      </a:r>
                      <a:endParaRPr/>
                    </a:p>
                    <a:p>
                      <a:pPr indent="0" lvl="0" marL="91440" marR="0" rtl="0" algn="ctr">
                        <a:lnSpc>
                          <a:spcPct val="107000"/>
                        </a:lnSpc>
                        <a:spcBef>
                          <a:spcPts val="0"/>
                        </a:spcBef>
                        <a:spcAft>
                          <a:spcPts val="0"/>
                        </a:spcAft>
                        <a:buNone/>
                      </a:pPr>
                      <a:r>
                        <a:rPr lang="en-US" sz="1400"/>
                        <a:t>English Learner Progress</a:t>
                      </a:r>
                      <a:endParaRPr/>
                    </a:p>
                    <a:p>
                      <a:pPr indent="0" lvl="0" marL="0" marR="0" rtl="0" algn="ctr">
                        <a:lnSpc>
                          <a:spcPct val="107000"/>
                        </a:lnSpc>
                        <a:spcBef>
                          <a:spcPts val="0"/>
                        </a:spcBef>
                        <a:spcAft>
                          <a:spcPts val="0"/>
                        </a:spcAft>
                        <a:buNone/>
                      </a:pPr>
                      <a:r>
                        <a:rPr lang="en-US" sz="1400"/>
                        <a:t>SQSS**</a:t>
                      </a:r>
                      <a:endParaRPr sz="1400">
                        <a:latin typeface="Calibri"/>
                        <a:ea typeface="Calibri"/>
                        <a:cs typeface="Calibri"/>
                        <a:sym typeface="Calibri"/>
                      </a:endParaRPr>
                    </a:p>
                  </a:txBody>
                  <a:tcPr marT="0" marB="0" marR="68575" marL="6857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solidFill>
                      <a:srgbClr val="F2F2F2"/>
                    </a:solidFill>
                  </a:tcPr>
                </a:tc>
                <a:tc hMerge="1"/>
                <a:tc hMerge="1"/>
                <a:tc>
                  <a:txBody>
                    <a:bodyPr>
                      <a:noAutofit/>
                    </a:bodyPr>
                    <a:lstStyle/>
                    <a:p>
                      <a:pPr indent="0" lvl="0" marL="0" marR="0" rtl="0" algn="ctr">
                        <a:lnSpc>
                          <a:spcPct val="107000"/>
                        </a:lnSpc>
                        <a:spcBef>
                          <a:spcPts val="0"/>
                        </a:spcBef>
                        <a:spcAft>
                          <a:spcPts val="0"/>
                        </a:spcAft>
                        <a:buClr>
                          <a:schemeClr val="dk1"/>
                        </a:buClr>
                        <a:buSzPts val="1400"/>
                        <a:buFont typeface="Noto Sans Symbols"/>
                        <a:buNone/>
                      </a:pPr>
                      <a:r>
                        <a:rPr lang="en-US" sz="1400"/>
                        <a:t>Data calculations</a:t>
                      </a:r>
                      <a:endParaRPr/>
                    </a:p>
                    <a:p>
                      <a:pPr indent="0" lvl="0" marL="0" marR="0" rtl="0" algn="ctr">
                        <a:lnSpc>
                          <a:spcPct val="107000"/>
                        </a:lnSpc>
                        <a:spcBef>
                          <a:spcPts val="0"/>
                        </a:spcBef>
                        <a:spcAft>
                          <a:spcPts val="0"/>
                        </a:spcAft>
                        <a:buClr>
                          <a:schemeClr val="dk1"/>
                        </a:buClr>
                        <a:buSzPts val="1400"/>
                        <a:buFont typeface="Noto Sans Symbols"/>
                        <a:buNone/>
                      </a:pPr>
                      <a:r>
                        <a:rPr lang="en-US" sz="1400"/>
                        <a:t>Identify</a:t>
                      </a:r>
                      <a:endParaRPr/>
                    </a:p>
                    <a:p>
                      <a:pPr indent="0" lvl="0" marL="0" marR="0" rtl="0" algn="ctr">
                        <a:lnSpc>
                          <a:spcPct val="107000"/>
                        </a:lnSpc>
                        <a:spcBef>
                          <a:spcPts val="0"/>
                        </a:spcBef>
                        <a:spcAft>
                          <a:spcPts val="0"/>
                        </a:spcAft>
                        <a:buClr>
                          <a:schemeClr val="dk1"/>
                        </a:buClr>
                        <a:buSzPts val="1400"/>
                        <a:buFont typeface="Noto Sans Symbols"/>
                        <a:buNone/>
                      </a:pPr>
                      <a:r>
                        <a:rPr lang="en-US" sz="1400"/>
                        <a:t>Planning</a:t>
                      </a:r>
                      <a:endParaRPr sz="1400">
                        <a:latin typeface="Calibri"/>
                        <a:ea typeface="Calibri"/>
                        <a:cs typeface="Calibri"/>
                        <a:sym typeface="Calibri"/>
                      </a:endParaRPr>
                    </a:p>
                  </a:txBody>
                  <a:tcPr marT="0" marB="0" marR="68575" marL="68575" anchor="ctr">
                    <a:lnL cap="flat" cmpd="sng" w="28575">
                      <a:solidFill>
                        <a:schemeClr val="accent3"/>
                      </a:solidFill>
                      <a:prstDash val="solid"/>
                      <a:round/>
                      <a:headEnd len="sm" w="sm" type="none"/>
                      <a:tailEnd len="sm" w="sm" type="none"/>
                    </a:lnL>
                    <a:lnR cap="flat" cmpd="sng" w="28575">
                      <a:solidFill>
                        <a:srgbClr val="00B0F0"/>
                      </a:solidFill>
                      <a:prstDash val="solid"/>
                      <a:round/>
                      <a:headEnd len="sm" w="sm" type="none"/>
                      <a:tailEnd len="sm" w="sm" type="none"/>
                    </a:lnR>
                    <a:lnT cap="flat" cmpd="sng" w="28575">
                      <a:solidFill>
                        <a:srgbClr val="00B0F0"/>
                      </a:solidFill>
                      <a:prstDash val="solid"/>
                      <a:round/>
                      <a:headEnd len="sm" w="sm" type="none"/>
                      <a:tailEnd len="sm" w="sm" type="none"/>
                    </a:lnT>
                    <a:solidFill>
                      <a:srgbClr val="F2F2F2"/>
                    </a:solidFill>
                  </a:tcPr>
                </a:tc>
                <a:tc>
                  <a:txBody>
                    <a:bodyPr>
                      <a:noAutofit/>
                    </a:bodyPr>
                    <a:lstStyle/>
                    <a:p>
                      <a:pPr indent="0" lvl="0" marL="0" marR="0" rtl="0" algn="ctr">
                        <a:lnSpc>
                          <a:spcPct val="107000"/>
                        </a:lnSpc>
                        <a:spcBef>
                          <a:spcPts val="0"/>
                        </a:spcBef>
                        <a:spcAft>
                          <a:spcPts val="0"/>
                        </a:spcAft>
                        <a:buNone/>
                      </a:pPr>
                      <a:r>
                        <a:rPr lang="en-US" sz="1400"/>
                        <a:t>Support</a:t>
                      </a:r>
                      <a:endParaRPr sz="1400">
                        <a:latin typeface="Calibri"/>
                        <a:ea typeface="Calibri"/>
                        <a:cs typeface="Calibri"/>
                        <a:sym typeface="Calibri"/>
                      </a:endParaRPr>
                    </a:p>
                  </a:txBody>
                  <a:tcPr marT="0" marB="0" marR="68575" marL="68575" anchor="ctr">
                    <a:lnL cap="flat" cmpd="sng" w="28575">
                      <a:solidFill>
                        <a:srgbClr val="00B0F0"/>
                      </a:solidFill>
                      <a:prstDash val="solid"/>
                      <a:round/>
                      <a:headEnd len="sm" w="sm" type="none"/>
                      <a:tailEnd len="sm" w="sm" type="none"/>
                    </a:lnL>
                    <a:lnR cap="flat" cmpd="sng" w="28575">
                      <a:solidFill>
                        <a:srgbClr val="DFDFD9"/>
                      </a:solidFill>
                      <a:prstDash val="dot"/>
                      <a:round/>
                      <a:headEnd len="sm" w="sm" type="none"/>
                      <a:tailEnd len="sm" w="sm" type="none"/>
                    </a:lnR>
                    <a:lnT cap="flat" cmpd="sng" w="28575">
                      <a:solidFill>
                        <a:srgbClr val="00B0F0"/>
                      </a:solidFill>
                      <a:prstDash val="solid"/>
                      <a:round/>
                      <a:headEnd len="sm" w="sm" type="none"/>
                      <a:tailEnd len="sm" w="sm" type="none"/>
                    </a:lnT>
                    <a:solidFill>
                      <a:srgbClr val="F2F2F2"/>
                    </a:solidFill>
                  </a:tcPr>
                </a:tc>
                <a:tc>
                  <a:txBody>
                    <a:bodyPr>
                      <a:noAutofit/>
                    </a:bodyPr>
                    <a:lstStyle/>
                    <a:p>
                      <a:pPr indent="0" lvl="0" marL="0" marR="0" rtl="0" algn="ctr">
                        <a:lnSpc>
                          <a:spcPct val="107000"/>
                        </a:lnSpc>
                        <a:spcBef>
                          <a:spcPts val="0"/>
                        </a:spcBef>
                        <a:spcAft>
                          <a:spcPts val="0"/>
                        </a:spcAft>
                        <a:buNone/>
                      </a:pPr>
                      <a:r>
                        <a:rPr lang="en-US" sz="1400"/>
                        <a:t>Support</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R cap="flat" cmpd="sng" w="28575">
                      <a:solidFill>
                        <a:srgbClr val="DFDFD9"/>
                      </a:solidFill>
                      <a:prstDash val="dot"/>
                      <a:round/>
                      <a:headEnd len="sm" w="sm" type="none"/>
                      <a:tailEnd len="sm" w="sm" type="none"/>
                    </a:lnR>
                    <a:lnT cap="flat" cmpd="sng" w="28575">
                      <a:solidFill>
                        <a:srgbClr val="00B0F0"/>
                      </a:solidFill>
                      <a:prstDash val="solid"/>
                      <a:round/>
                      <a:headEnd len="sm" w="sm" type="none"/>
                      <a:tailEnd len="sm" w="sm" type="none"/>
                    </a:lnT>
                    <a:solidFill>
                      <a:srgbClr val="F2F2F2"/>
                    </a:solidFill>
                  </a:tcPr>
                </a:tc>
                <a:tc>
                  <a:txBody>
                    <a:bodyPr>
                      <a:noAutofit/>
                    </a:bodyPr>
                    <a:lstStyle/>
                    <a:p>
                      <a:pPr indent="0" lvl="0" marL="0" marR="0" rtl="0" algn="ctr">
                        <a:lnSpc>
                          <a:spcPct val="107000"/>
                        </a:lnSpc>
                        <a:spcBef>
                          <a:spcPts val="0"/>
                        </a:spcBef>
                        <a:spcAft>
                          <a:spcPts val="0"/>
                        </a:spcAft>
                        <a:buNone/>
                      </a:pPr>
                      <a:r>
                        <a:rPr lang="en-US" sz="1400"/>
                        <a:t>Support </a:t>
                      </a:r>
                      <a:endParaRPr sz="1400">
                        <a:latin typeface="Calibri"/>
                        <a:ea typeface="Calibri"/>
                        <a:cs typeface="Calibri"/>
                        <a:sym typeface="Calibri"/>
                      </a:endParaRPr>
                    </a:p>
                  </a:txBody>
                  <a:tcPr marT="0" marB="0" marR="68575" marL="68575" anchor="ctr">
                    <a:lnL cap="flat" cmpd="sng" w="28575">
                      <a:solidFill>
                        <a:srgbClr val="DFDFD9"/>
                      </a:solidFill>
                      <a:prstDash val="dot"/>
                      <a:round/>
                      <a:headEnd len="sm" w="sm" type="none"/>
                      <a:tailEnd len="sm" w="sm" type="none"/>
                    </a:lnL>
                    <a:lnT cap="flat" cmpd="sng" w="28575">
                      <a:solidFill>
                        <a:srgbClr val="00B0F0"/>
                      </a:solidFill>
                      <a:prstDash val="solid"/>
                      <a:round/>
                      <a:headEnd len="sm" w="sm" type="none"/>
                      <a:tailEnd len="sm" w="sm" type="none"/>
                    </a:lnT>
                    <a:solidFill>
                      <a:srgbClr val="F2F2F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txBox="1"/>
          <p:nvPr>
            <p:ph idx="12" type="sldNum"/>
          </p:nvPr>
        </p:nvSpPr>
        <p:spPr>
          <a:xfrm>
            <a:off x="11268061" y="6315968"/>
            <a:ext cx="731700" cy="524700"/>
          </a:xfrm>
          <a:prstGeom prst="rect">
            <a:avLst/>
          </a:prstGeom>
        </p:spPr>
        <p:txBody>
          <a:bodyPr anchorCtr="0" anchor="ctr" bIns="121900" lIns="121900" spcFirstLastPara="1" rIns="121900" wrap="square" tIns="121900">
            <a:noAutofit/>
          </a:bodyPr>
          <a:lstStyle/>
          <a:p>
            <a:pPr indent="0" lvl="0" marL="0">
              <a:spcBef>
                <a:spcPts val="0"/>
              </a:spcBef>
              <a:spcAft>
                <a:spcPts val="0"/>
              </a:spcAft>
              <a:buNone/>
            </a:pPr>
            <a:fld id="{00000000-1234-1234-1234-123412341234}" type="slidenum">
              <a:rPr lang="en-US"/>
              <a:t>‹#›</a:t>
            </a:fld>
            <a:endParaRPr/>
          </a:p>
        </p:txBody>
      </p:sp>
      <p:sp>
        <p:nvSpPr>
          <p:cNvPr id="536" name="Shape 536"/>
          <p:cNvSpPr txBox="1"/>
          <p:nvPr>
            <p:ph type="title"/>
          </p:nvPr>
        </p:nvSpPr>
        <p:spPr>
          <a:xfrm>
            <a:off x="1738375" y="223800"/>
            <a:ext cx="9374100" cy="1518600"/>
          </a:xfrm>
          <a:prstGeom prst="rect">
            <a:avLst/>
          </a:prstGeom>
        </p:spPr>
        <p:txBody>
          <a:bodyPr anchorCtr="0" anchor="t" bIns="121900" lIns="121900" spcFirstLastPara="1" rIns="121900" wrap="square" tIns="121900">
            <a:noAutofit/>
          </a:bodyPr>
          <a:lstStyle/>
          <a:p>
            <a:pPr indent="0" lvl="0" marL="0" rtl="0">
              <a:lnSpc>
                <a:spcPct val="115000"/>
              </a:lnSpc>
              <a:spcBef>
                <a:spcPts val="0"/>
              </a:spcBef>
              <a:spcAft>
                <a:spcPts val="0"/>
              </a:spcAft>
              <a:buNone/>
            </a:pPr>
            <a:r>
              <a:t/>
            </a:r>
            <a:endParaRPr sz="3000">
              <a:solidFill>
                <a:srgbClr val="333333"/>
              </a:solidFill>
              <a:latin typeface="Calibri"/>
              <a:ea typeface="Calibri"/>
              <a:cs typeface="Calibri"/>
              <a:sym typeface="Calibri"/>
            </a:endParaRPr>
          </a:p>
          <a:p>
            <a:pPr indent="0" lvl="0" marL="0" rtl="0">
              <a:lnSpc>
                <a:spcPct val="115000"/>
              </a:lnSpc>
              <a:spcBef>
                <a:spcPts val="800"/>
              </a:spcBef>
              <a:spcAft>
                <a:spcPts val="800"/>
              </a:spcAft>
              <a:buNone/>
            </a:pPr>
            <a:r>
              <a:rPr lang="en-US" sz="3000">
                <a:solidFill>
                  <a:srgbClr val="333333"/>
                </a:solidFill>
                <a:latin typeface="Calibri"/>
                <a:ea typeface="Calibri"/>
                <a:cs typeface="Calibri"/>
                <a:sym typeface="Calibri"/>
              </a:rPr>
              <a:t>Which of Woodland’s schools were identified as needing additional support?</a:t>
            </a:r>
            <a:endParaRPr sz="3000">
              <a:latin typeface="Calibri"/>
              <a:ea typeface="Calibri"/>
              <a:cs typeface="Calibri"/>
              <a:sym typeface="Calibri"/>
            </a:endParaRPr>
          </a:p>
        </p:txBody>
      </p:sp>
      <p:sp>
        <p:nvSpPr>
          <p:cNvPr id="537" name="Shape 537"/>
          <p:cNvSpPr txBox="1"/>
          <p:nvPr>
            <p:ph idx="1" type="body"/>
          </p:nvPr>
        </p:nvSpPr>
        <p:spPr>
          <a:xfrm>
            <a:off x="572839" y="1940169"/>
            <a:ext cx="11046300" cy="4375800"/>
          </a:xfrm>
          <a:prstGeom prst="rect">
            <a:avLst/>
          </a:prstGeom>
        </p:spPr>
        <p:txBody>
          <a:bodyPr anchorCtr="0" anchor="t" bIns="121900" lIns="121900" spcFirstLastPara="1" rIns="121900" wrap="square" tIns="121900">
            <a:noAutofit/>
          </a:bodyPr>
          <a:lstStyle/>
          <a:p>
            <a:pPr indent="0" lvl="0" marL="0" rtl="0">
              <a:spcBef>
                <a:spcPts val="0"/>
              </a:spcBef>
              <a:spcAft>
                <a:spcPts val="0"/>
              </a:spcAft>
              <a:buNone/>
            </a:pPr>
            <a:r>
              <a:rPr lang="en-US" sz="2400">
                <a:solidFill>
                  <a:srgbClr val="333333"/>
                </a:solidFill>
                <a:latin typeface="Calibri"/>
                <a:ea typeface="Calibri"/>
                <a:cs typeface="Calibri"/>
                <a:sym typeface="Calibri"/>
              </a:rPr>
              <a:t>Two of Woodland’s schools were identified as having 1-2 student groups with scores falling into the “Targeted” supports category and one was identified with “Comprehensive” needs.</a:t>
            </a:r>
            <a:endParaRPr sz="2400">
              <a:solidFill>
                <a:srgbClr val="333333"/>
              </a:solidFill>
              <a:latin typeface="Calibri"/>
              <a:ea typeface="Calibri"/>
              <a:cs typeface="Calibri"/>
              <a:sym typeface="Calibri"/>
            </a:endParaRPr>
          </a:p>
          <a:p>
            <a:pPr indent="-381000" lvl="0" marL="457200" rtl="0">
              <a:spcBef>
                <a:spcPts val="800"/>
              </a:spcBef>
              <a:spcAft>
                <a:spcPts val="0"/>
              </a:spcAft>
              <a:buSzPts val="2400"/>
              <a:buFont typeface="Calibri"/>
              <a:buChar char="-"/>
            </a:pPr>
            <a:r>
              <a:rPr lang="en-US" sz="2400">
                <a:solidFill>
                  <a:srgbClr val="333333"/>
                </a:solidFill>
                <a:latin typeface="Calibri"/>
                <a:ea typeface="Calibri"/>
                <a:cs typeface="Calibri"/>
                <a:sym typeface="Calibri"/>
              </a:rPr>
              <a:t>At Woodland Intermediate School, the English Language Learner (ELL) program and one demographic group were identified as </a:t>
            </a:r>
            <a:r>
              <a:rPr lang="en-US" sz="2400" u="sng">
                <a:solidFill>
                  <a:srgbClr val="008F40"/>
                </a:solidFill>
                <a:latin typeface="Calibri"/>
                <a:ea typeface="Calibri"/>
                <a:cs typeface="Calibri"/>
                <a:sym typeface="Calibri"/>
                <a:hlinkClick r:id="rId3"/>
              </a:rPr>
              <a:t>Targeted</a:t>
            </a:r>
            <a:r>
              <a:rPr lang="en-US" sz="2400">
                <a:solidFill>
                  <a:srgbClr val="333333"/>
                </a:solidFill>
                <a:latin typeface="Calibri"/>
                <a:ea typeface="Calibri"/>
                <a:cs typeface="Calibri"/>
                <a:sym typeface="Calibri"/>
              </a:rPr>
              <a:t>.</a:t>
            </a:r>
            <a:endParaRPr sz="2400">
              <a:solidFill>
                <a:srgbClr val="333333"/>
              </a:solidFill>
              <a:latin typeface="Calibri"/>
              <a:ea typeface="Calibri"/>
              <a:cs typeface="Calibri"/>
              <a:sym typeface="Calibri"/>
            </a:endParaRPr>
          </a:p>
          <a:p>
            <a:pPr indent="-381000" lvl="0" marL="457200" rtl="0">
              <a:spcBef>
                <a:spcPts val="0"/>
              </a:spcBef>
              <a:spcAft>
                <a:spcPts val="0"/>
              </a:spcAft>
              <a:buSzPts val="2400"/>
              <a:buFont typeface="Calibri"/>
              <a:buChar char="-"/>
            </a:pPr>
            <a:r>
              <a:rPr lang="en-US" sz="2400">
                <a:solidFill>
                  <a:srgbClr val="333333"/>
                </a:solidFill>
                <a:latin typeface="Calibri"/>
                <a:ea typeface="Calibri"/>
                <a:cs typeface="Calibri"/>
                <a:sym typeface="Calibri"/>
              </a:rPr>
              <a:t>At Woodland Middle School, the English Language Learner (ELL) and Special Education program were identified as </a:t>
            </a:r>
            <a:r>
              <a:rPr lang="en-US" sz="2400" u="sng">
                <a:solidFill>
                  <a:srgbClr val="008F40"/>
                </a:solidFill>
                <a:latin typeface="Calibri"/>
                <a:ea typeface="Calibri"/>
                <a:cs typeface="Calibri"/>
                <a:sym typeface="Calibri"/>
                <a:hlinkClick r:id="rId4"/>
              </a:rPr>
              <a:t>Targeted</a:t>
            </a:r>
            <a:r>
              <a:rPr lang="en-US" sz="2400">
                <a:solidFill>
                  <a:srgbClr val="333333"/>
                </a:solidFill>
                <a:latin typeface="Calibri"/>
                <a:ea typeface="Calibri"/>
                <a:cs typeface="Calibri"/>
                <a:sym typeface="Calibri"/>
              </a:rPr>
              <a:t>.</a:t>
            </a:r>
            <a:endParaRPr sz="2400">
              <a:solidFill>
                <a:srgbClr val="333333"/>
              </a:solidFill>
              <a:latin typeface="Calibri"/>
              <a:ea typeface="Calibri"/>
              <a:cs typeface="Calibri"/>
              <a:sym typeface="Calibri"/>
            </a:endParaRPr>
          </a:p>
          <a:p>
            <a:pPr indent="0" lvl="0" marL="0" rtl="0">
              <a:spcBef>
                <a:spcPts val="800"/>
              </a:spcBef>
              <a:spcAft>
                <a:spcPts val="0"/>
              </a:spcAft>
              <a:buNone/>
            </a:pPr>
            <a:r>
              <a:rPr lang="en-US" sz="2400">
                <a:solidFill>
                  <a:srgbClr val="333333"/>
                </a:solidFill>
                <a:latin typeface="Calibri"/>
                <a:ea typeface="Calibri"/>
                <a:cs typeface="Calibri"/>
                <a:sym typeface="Calibri"/>
              </a:rPr>
              <a:t>TEAM High School, Woodland’s alternative high school, was identified for having a low graduation rate, however, due to the small comparable student enrollment, TEAM High is eligible for opting out of </a:t>
            </a:r>
            <a:r>
              <a:rPr lang="en-US" sz="2400" u="sng">
                <a:solidFill>
                  <a:srgbClr val="008F40"/>
                </a:solidFill>
                <a:latin typeface="Calibri"/>
                <a:ea typeface="Calibri"/>
                <a:cs typeface="Calibri"/>
                <a:sym typeface="Calibri"/>
                <a:hlinkClick r:id="rId5"/>
              </a:rPr>
              <a:t>Comprehensive supports</a:t>
            </a:r>
            <a:r>
              <a:rPr lang="en-US" sz="2400">
                <a:solidFill>
                  <a:srgbClr val="333333"/>
                </a:solidFill>
                <a:latin typeface="Calibri"/>
                <a:ea typeface="Calibri"/>
                <a:cs typeface="Calibri"/>
                <a:sym typeface="Calibri"/>
              </a:rPr>
              <a:t>.</a:t>
            </a:r>
            <a:endParaRPr sz="2400">
              <a:solidFill>
                <a:srgbClr val="333333"/>
              </a:solidFill>
              <a:latin typeface="Calibri"/>
              <a:ea typeface="Calibri"/>
              <a:cs typeface="Calibri"/>
              <a:sym typeface="Calibri"/>
            </a:endParaRPr>
          </a:p>
          <a:p>
            <a:pPr indent="0" lvl="0" marL="0" rtl="0">
              <a:spcBef>
                <a:spcPts val="800"/>
              </a:spcBef>
              <a:spcAft>
                <a:spcPts val="0"/>
              </a:spcAft>
              <a:buNone/>
            </a:pPr>
            <a:r>
              <a:t/>
            </a:r>
            <a:endParaRPr sz="1800">
              <a:solidFill>
                <a:srgbClr val="333333"/>
              </a:solidFill>
              <a:latin typeface="Calibri"/>
              <a:ea typeface="Calibri"/>
              <a:cs typeface="Calibri"/>
              <a:sym typeface="Calibri"/>
            </a:endParaRPr>
          </a:p>
          <a:p>
            <a:pPr indent="0" lvl="0" marL="0">
              <a:spcBef>
                <a:spcPts val="800"/>
              </a:spcBef>
              <a:spcAft>
                <a:spcPts val="21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Retrospect">
  <a:themeElements>
    <a:clrScheme name="Custom 3">
      <a:dk1>
        <a:srgbClr val="5D5B4E"/>
      </a:dk1>
      <a:lt1>
        <a:srgbClr val="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